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_rels/notesSlide9.xml.rels" ContentType="application/vnd.openxmlformats-package.relationships+xml"/>
  <Override PartName="/ppt/notesSlides/_rels/notesSlide6.xml.rels" ContentType="application/vnd.openxmlformats-package.relationships+xml"/>
  <Override PartName="/ppt/notesSlides/_rels/notesSlide8.xml.rels" ContentType="application/vnd.openxmlformats-package.relationships+xml"/>
  <Override PartName="/ppt/notesSlides/_rels/notesSlide2.xml.rels" ContentType="application/vnd.openxmlformats-package.relationships+xml"/>
  <Override PartName="/ppt/notesSlides/_rels/notesSlide7.xml.rels" ContentType="application/vnd.openxmlformats-package.relationships+xml"/>
  <Override PartName="/ppt/notesSlides/_rels/notesSlide1.xml.rels" ContentType="application/vnd.openxmlformats-package.relationships+xml"/>
  <Override PartName="/ppt/notesSlides/_rels/notesSlide5.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10.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_rels/presentation.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23.xml.rels" ContentType="application/vnd.openxmlformats-package.relationships+xml"/>
  <Override PartName="/ppt/slideLayouts/_rels/slideLayout30.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34.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3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27.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33.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2.xml" ContentType="application/vnd.openxmlformats-officedocument.presentationml.slideLayout+xml"/>
  <Override PartName="/ppt/slideLayouts/slideLayout36.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media/image27.png" ContentType="image/png"/>
  <Override PartName="/ppt/media/image4.jpeg" ContentType="image/jpeg"/>
  <Override PartName="/ppt/media/image2.png" ContentType="image/png"/>
  <Override PartName="/ppt/media/image25.png" ContentType="image/png"/>
  <Override PartName="/ppt/media/image29.png" ContentType="image/png"/>
  <Override PartName="/ppt/media/image6.png" ContentType="image/png"/>
  <Override PartName="/ppt/media/image20.png" ContentType="image/png"/>
  <Override PartName="/ppt/media/image18.png" ContentType="image/png"/>
  <Override PartName="/ppt/media/image12.png" ContentType="image/png"/>
  <Override PartName="/ppt/media/image10.png" ContentType="image/png"/>
  <Override PartName="/ppt/media/image5.png" ContentType="image/png"/>
  <Override PartName="/ppt/media/media30.mkv" ContentType="application/vnd.sun.star.media"/>
  <Override PartName="/ppt/media/image8.jpeg" ContentType="image/jpeg"/>
  <Override PartName="/ppt/media/image7.jpeg" ContentType="image/jpeg"/>
  <Override PartName="/ppt/media/image28.png" ContentType="image/png"/>
  <Override PartName="/ppt/media/media13.mkv" ContentType="application/vnd.sun.star.media"/>
  <Override PartName="/ppt/media/image3.png" ContentType="image/png"/>
  <Override PartName="/ppt/media/image26.png" ContentType="image/png"/>
  <Override PartName="/ppt/media/image11.png" ContentType="image/png"/>
  <Override PartName="/ppt/media/image9.jpeg" ContentType="image/jpeg"/>
  <Override PartName="/ppt/media/image1.png" ContentType="image/png"/>
  <Override PartName="/ppt/media/image24.png" ContentType="image/png"/>
  <Override PartName="/ppt/media/image14.png" ContentType="image/png"/>
  <Override PartName="/ppt/media/image15.png" ContentType="image/png"/>
  <Override PartName="/ppt/media/image16.png" ContentType="image/png"/>
  <Override PartName="/ppt/media/image17.png" ContentType="image/png"/>
  <Override PartName="/ppt/media/image19.png" ContentType="image/png"/>
  <Override PartName="/ppt/media/image21.png" ContentType="image/png"/>
  <Override PartName="/ppt/media/image22.png" ContentType="image/png"/>
  <Override PartName="/ppt/media/image23.png" ContentType="image/png"/>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presProps" Target="presProps.xml"/>
</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eg>
</file>

<file path=ppt/media/image5.png>
</file>

<file path=ppt/media/image6.png>
</file>

<file path=ppt/media/image7.jpeg>
</file>

<file path=ppt/media/image8.jpeg>
</file>

<file path=ppt/media/image9.jpeg>
</file>

<file path=ppt/media/media13.mkv>
</file>

<file path=ppt/media/media30.mkv>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r>
              <a:rPr b="0" lang="en-AU" sz="4400" spc="-1" strike="noStrike">
                <a:solidFill>
                  <a:srgbClr val="000000"/>
                </a:solidFill>
                <a:latin typeface="Arial"/>
              </a:rPr>
              <a:t>Click to move the slide</a:t>
            </a:r>
            <a:endParaRPr b="0" lang="en-AU" sz="4400" spc="-1" strike="noStrike">
              <a:solidFill>
                <a:srgbClr val="000000"/>
              </a:solidFill>
              <a:latin typeface="Arial"/>
            </a:endParaRPr>
          </a:p>
        </p:txBody>
      </p:sp>
      <p:sp>
        <p:nvSpPr>
          <p:cNvPr id="127"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0">
              <a:buNone/>
            </a:pPr>
            <a:r>
              <a:rPr b="0" lang="en-AU" sz="2000" spc="-1" strike="noStrike">
                <a:solidFill>
                  <a:srgbClr val="000000"/>
                </a:solidFill>
                <a:latin typeface="Arial"/>
              </a:rPr>
              <a:t>Click to edit the notes format</a:t>
            </a:r>
            <a:endParaRPr b="0" lang="en-AU" sz="2000" spc="-1" strike="noStrike">
              <a:solidFill>
                <a:srgbClr val="000000"/>
              </a:solidFill>
              <a:latin typeface="Arial"/>
            </a:endParaRPr>
          </a:p>
        </p:txBody>
      </p:sp>
      <p:sp>
        <p:nvSpPr>
          <p:cNvPr id="128"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AU" sz="1400" spc="-1" strike="noStrike">
                <a:solidFill>
                  <a:srgbClr val="000000"/>
                </a:solidFill>
                <a:latin typeface="Times New Roman"/>
              </a:rPr>
              <a:t>&lt;header&gt;</a:t>
            </a:r>
            <a:endParaRPr b="0" lang="en-AU" sz="1400" spc="-1" strike="noStrike">
              <a:solidFill>
                <a:srgbClr val="000000"/>
              </a:solidFill>
              <a:latin typeface="Times New Roman"/>
            </a:endParaRPr>
          </a:p>
        </p:txBody>
      </p:sp>
      <p:sp>
        <p:nvSpPr>
          <p:cNvPr id="129" name="PlaceHolder 4"/>
          <p:cNvSpPr>
            <a:spLocks noGrp="1"/>
          </p:cNvSpPr>
          <p:nvPr>
            <p:ph type="dt" idx="10"/>
          </p:nvPr>
        </p:nvSpPr>
        <p:spPr>
          <a:xfrm>
            <a:off x="4278960" y="0"/>
            <a:ext cx="3280680" cy="534240"/>
          </a:xfrm>
          <a:prstGeom prst="rect">
            <a:avLst/>
          </a:prstGeom>
          <a:noFill/>
          <a:ln w="0">
            <a:noFill/>
          </a:ln>
        </p:spPr>
        <p:txBody>
          <a:bodyPr lIns="0" rIns="0" tIns="0" bIns="0" anchor="t">
            <a:noAutofit/>
          </a:bodyPr>
          <a:lstStyle>
            <a:lvl1pPr indent="0" algn="r">
              <a:buNone/>
              <a:defRPr b="0" lang="en-AU" sz="1400" spc="-1" strike="noStrike">
                <a:solidFill>
                  <a:srgbClr val="000000"/>
                </a:solidFill>
                <a:latin typeface="Times New Roman"/>
              </a:defRPr>
            </a:lvl1pPr>
          </a:lstStyle>
          <a:p>
            <a:pPr indent="0" algn="r">
              <a:buNone/>
            </a:pPr>
            <a:r>
              <a:rPr b="0" lang="en-AU" sz="1400" spc="-1" strike="noStrike">
                <a:solidFill>
                  <a:srgbClr val="000000"/>
                </a:solidFill>
                <a:latin typeface="Times New Roman"/>
              </a:rPr>
              <a:t>&lt;date/time&gt;</a:t>
            </a:r>
            <a:endParaRPr b="0" lang="en-AU" sz="1400" spc="-1" strike="noStrike">
              <a:solidFill>
                <a:srgbClr val="000000"/>
              </a:solidFill>
              <a:latin typeface="Times New Roman"/>
            </a:endParaRPr>
          </a:p>
        </p:txBody>
      </p:sp>
      <p:sp>
        <p:nvSpPr>
          <p:cNvPr id="130" name="PlaceHolder 5"/>
          <p:cNvSpPr>
            <a:spLocks noGrp="1"/>
          </p:cNvSpPr>
          <p:nvPr>
            <p:ph type="ftr" idx="11"/>
          </p:nvPr>
        </p:nvSpPr>
        <p:spPr>
          <a:xfrm>
            <a:off x="0" y="10157400"/>
            <a:ext cx="3280680" cy="534240"/>
          </a:xfrm>
          <a:prstGeom prst="rect">
            <a:avLst/>
          </a:prstGeom>
          <a:noFill/>
          <a:ln w="0">
            <a:noFill/>
          </a:ln>
        </p:spPr>
        <p:txBody>
          <a:bodyPr lIns="0" rIns="0" tIns="0" bIns="0" anchor="b">
            <a:noAutofit/>
          </a:bodyPr>
          <a:lstStyle>
            <a:lvl1pPr indent="0">
              <a:buNone/>
              <a:defRPr b="0" lang="en-AU" sz="1400" spc="-1" strike="noStrike">
                <a:solidFill>
                  <a:srgbClr val="000000"/>
                </a:solidFill>
                <a:latin typeface="Times New Roman"/>
              </a:defRPr>
            </a:lvl1pPr>
          </a:lstStyle>
          <a:p>
            <a:pPr indent="0">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131" name="PlaceHolder 6"/>
          <p:cNvSpPr>
            <a:spLocks noGrp="1"/>
          </p:cNvSpPr>
          <p:nvPr>
            <p:ph type="sldNum" idx="12"/>
          </p:nvPr>
        </p:nvSpPr>
        <p:spPr>
          <a:xfrm>
            <a:off x="4278960" y="10157400"/>
            <a:ext cx="3280680" cy="534240"/>
          </a:xfrm>
          <a:prstGeom prst="rect">
            <a:avLst/>
          </a:prstGeom>
          <a:noFill/>
          <a:ln w="0">
            <a:noFill/>
          </a:ln>
        </p:spPr>
        <p:txBody>
          <a:bodyPr lIns="0" rIns="0" tIns="0" bIns="0" anchor="b">
            <a:noAutofit/>
          </a:bodyPr>
          <a:lstStyle>
            <a:lvl1pPr indent="0" algn="r">
              <a:buNone/>
              <a:defRPr b="0" lang="en-AU" sz="1400" spc="-1" strike="noStrike">
                <a:solidFill>
                  <a:srgbClr val="000000"/>
                </a:solidFill>
                <a:latin typeface="Times New Roman"/>
              </a:defRPr>
            </a:lvl1pPr>
          </a:lstStyle>
          <a:p>
            <a:pPr indent="0" algn="r">
              <a:buNone/>
            </a:pPr>
            <a:fld id="{2EF52F41-6438-4170-8084-7298048C9E2F}" type="slidenum">
              <a:rPr b="0" lang="en-AU" sz="1400" spc="-1" strike="noStrike">
                <a:solidFill>
                  <a:srgbClr val="000000"/>
                </a:solidFill>
                <a:latin typeface="Times New Roman"/>
              </a:rPr>
              <a:t>&lt;number&gt;</a:t>
            </a:fld>
            <a:endParaRPr b="0" lang="en-AU"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PlaceHolder 1"/>
          <p:cNvSpPr>
            <a:spLocks noGrp="1"/>
          </p:cNvSpPr>
          <p:nvPr>
            <p:ph type="sldImg"/>
          </p:nvPr>
        </p:nvSpPr>
        <p:spPr>
          <a:xfrm>
            <a:off x="573120" y="1336680"/>
            <a:ext cx="6412680" cy="3607560"/>
          </a:xfrm>
          <a:prstGeom prst="rect">
            <a:avLst/>
          </a:prstGeom>
          <a:ln w="0">
            <a:noFill/>
          </a:ln>
        </p:spPr>
      </p:sp>
      <p:sp>
        <p:nvSpPr>
          <p:cNvPr id="257" name="PlaceHolder 2"/>
          <p:cNvSpPr>
            <a:spLocks noGrp="1"/>
          </p:cNvSpPr>
          <p:nvPr>
            <p:ph type="body"/>
          </p:nvPr>
        </p:nvSpPr>
        <p:spPr>
          <a:xfrm>
            <a:off x="755640" y="5145120"/>
            <a:ext cx="6047640" cy="42094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Speaker: Murray</a:t>
            </a:r>
            <a:endParaRPr b="0" lang="en-AU" sz="2000" spc="-1" strike="noStrike">
              <a:solidFill>
                <a:srgbClr val="000000"/>
              </a:solidFill>
              <a:latin typeface="Arial"/>
            </a:endParaRPr>
          </a:p>
        </p:txBody>
      </p:sp>
      <p:sp>
        <p:nvSpPr>
          <p:cNvPr id="258" name="PlaceHolder 3"/>
          <p:cNvSpPr>
            <a:spLocks noGrp="1"/>
          </p:cNvSpPr>
          <p:nvPr>
            <p:ph type="sldNum" idx="13"/>
          </p:nvPr>
        </p:nvSpPr>
        <p:spPr>
          <a:xfrm>
            <a:off x="4281480" y="10155240"/>
            <a:ext cx="3276000" cy="535680"/>
          </a:xfrm>
          <a:prstGeom prst="rect">
            <a:avLst/>
          </a:prstGeom>
          <a:noFill/>
          <a:ln w="0">
            <a:noFill/>
          </a:ln>
        </p:spPr>
        <p:txBody>
          <a:bodyPr lIns="0" rIns="0" tIns="0" bIns="0" anchor="b">
            <a:noAutofit/>
          </a:bodyPr>
          <a:lstStyle>
            <a:lvl1pPr indent="0" algn="r">
              <a:lnSpc>
                <a:spcPct val="100000"/>
              </a:lnSpc>
              <a:buNone/>
              <a:tabLst>
                <a:tab algn="l" pos="0"/>
              </a:tabLst>
              <a:defRPr b="0" lang="en-AU" sz="1200" spc="-1" strike="noStrike">
                <a:solidFill>
                  <a:srgbClr val="000000"/>
                </a:solidFill>
                <a:latin typeface="Times New Roman"/>
              </a:defRPr>
            </a:lvl1pPr>
          </a:lstStyle>
          <a:p>
            <a:pPr indent="0" algn="r">
              <a:lnSpc>
                <a:spcPct val="100000"/>
              </a:lnSpc>
              <a:buNone/>
              <a:tabLst>
                <a:tab algn="l" pos="0"/>
              </a:tabLst>
            </a:pPr>
            <a:fld id="{C89D8916-8EC7-4C99-9778-0F752BBC5077}" type="slidenum">
              <a:rPr b="0" lang="en-AU" sz="1200" spc="-1" strike="noStrike">
                <a:solidFill>
                  <a:srgbClr val="000000"/>
                </a:solidFill>
                <a:latin typeface="Times New Roman"/>
              </a:rPr>
              <a:t>&lt;number&gt;</a:t>
            </a:fld>
            <a:endParaRPr b="0" lang="en-AU" sz="1200" spc="-1" strike="noStrike">
              <a:solidFill>
                <a:srgbClr val="000000"/>
              </a:solidFill>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PlaceHolder 1"/>
          <p:cNvSpPr>
            <a:spLocks noGrp="1"/>
          </p:cNvSpPr>
          <p:nvPr>
            <p:ph type="sldImg"/>
          </p:nvPr>
        </p:nvSpPr>
        <p:spPr>
          <a:xfrm>
            <a:off x="573120" y="1336680"/>
            <a:ext cx="6412680" cy="3607560"/>
          </a:xfrm>
          <a:prstGeom prst="rect">
            <a:avLst/>
          </a:prstGeom>
          <a:ln w="0">
            <a:noFill/>
          </a:ln>
        </p:spPr>
      </p:sp>
      <p:sp>
        <p:nvSpPr>
          <p:cNvPr id="284" name="PlaceHolder 2"/>
          <p:cNvSpPr>
            <a:spLocks noGrp="1"/>
          </p:cNvSpPr>
          <p:nvPr>
            <p:ph type="body"/>
          </p:nvPr>
        </p:nvSpPr>
        <p:spPr>
          <a:xfrm>
            <a:off x="755640" y="5145120"/>
            <a:ext cx="6047640" cy="42094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Speaker: Murray</a:t>
            </a:r>
            <a:endParaRPr b="0" lang="en-AU" sz="2000" spc="-1" strike="noStrike">
              <a:solidFill>
                <a:srgbClr val="000000"/>
              </a:solidFill>
              <a:latin typeface="Arial"/>
            </a:endParaRPr>
          </a:p>
          <a:p>
            <a:pPr marL="216000" indent="0">
              <a:lnSpc>
                <a:spcPct val="100000"/>
              </a:lnSpc>
              <a:buNone/>
              <a:tabLst>
                <a:tab algn="l" pos="0"/>
              </a:tabLst>
            </a:pPr>
            <a:endParaRPr b="0" lang="en-AU" sz="2000" spc="-1" strike="noStrike">
              <a:solidFill>
                <a:srgbClr val="000000"/>
              </a:solidFill>
              <a:latin typeface="Arial"/>
            </a:endParaRPr>
          </a:p>
        </p:txBody>
      </p:sp>
      <p:sp>
        <p:nvSpPr>
          <p:cNvPr id="285" name="PlaceHolder 3"/>
          <p:cNvSpPr>
            <a:spLocks noGrp="1"/>
          </p:cNvSpPr>
          <p:nvPr>
            <p:ph type="sldNum" idx="22"/>
          </p:nvPr>
        </p:nvSpPr>
        <p:spPr>
          <a:xfrm>
            <a:off x="4281480" y="10155240"/>
            <a:ext cx="3276000" cy="535680"/>
          </a:xfrm>
          <a:prstGeom prst="rect">
            <a:avLst/>
          </a:prstGeom>
          <a:noFill/>
          <a:ln w="0">
            <a:noFill/>
          </a:ln>
        </p:spPr>
        <p:txBody>
          <a:bodyPr lIns="0" rIns="0" tIns="0" bIns="0" anchor="b">
            <a:noAutofit/>
          </a:bodyPr>
          <a:lstStyle>
            <a:lvl1pPr indent="0" algn="r">
              <a:lnSpc>
                <a:spcPct val="100000"/>
              </a:lnSpc>
              <a:buNone/>
              <a:tabLst>
                <a:tab algn="l" pos="0"/>
              </a:tabLst>
              <a:defRPr b="0" lang="en-AU" sz="1200" spc="-1" strike="noStrike">
                <a:solidFill>
                  <a:srgbClr val="000000"/>
                </a:solidFill>
                <a:latin typeface="Times New Roman"/>
              </a:defRPr>
            </a:lvl1pPr>
          </a:lstStyle>
          <a:p>
            <a:pPr indent="0" algn="r">
              <a:lnSpc>
                <a:spcPct val="100000"/>
              </a:lnSpc>
              <a:buNone/>
              <a:tabLst>
                <a:tab algn="l" pos="0"/>
              </a:tabLst>
            </a:pPr>
            <a:fld id="{98B217D4-F56D-4076-9E05-C5879275A60B}" type="slidenum">
              <a:rPr b="0" lang="en-AU" sz="1200" spc="-1" strike="noStrike">
                <a:solidFill>
                  <a:srgbClr val="000000"/>
                </a:solidFill>
                <a:latin typeface="Times New Roman"/>
              </a:rPr>
              <a:t>&lt;number&gt;</a:t>
            </a:fld>
            <a:endParaRPr b="0" lang="en-AU" sz="12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PlaceHolder 1"/>
          <p:cNvSpPr>
            <a:spLocks noGrp="1"/>
          </p:cNvSpPr>
          <p:nvPr>
            <p:ph type="sldImg"/>
          </p:nvPr>
        </p:nvSpPr>
        <p:spPr>
          <a:xfrm>
            <a:off x="573120" y="1336680"/>
            <a:ext cx="6412680" cy="3607560"/>
          </a:xfrm>
          <a:prstGeom prst="rect">
            <a:avLst/>
          </a:prstGeom>
          <a:ln w="0">
            <a:noFill/>
          </a:ln>
        </p:spPr>
      </p:sp>
      <p:sp>
        <p:nvSpPr>
          <p:cNvPr id="260" name="PlaceHolder 2"/>
          <p:cNvSpPr>
            <a:spLocks noGrp="1"/>
          </p:cNvSpPr>
          <p:nvPr>
            <p:ph type="body"/>
          </p:nvPr>
        </p:nvSpPr>
        <p:spPr>
          <a:xfrm>
            <a:off x="755640" y="5145120"/>
            <a:ext cx="6047640" cy="42094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Speaker: Murray</a:t>
            </a:r>
            <a:endParaRPr b="0" lang="en-AU" sz="2000" spc="-1" strike="noStrike">
              <a:solidFill>
                <a:srgbClr val="000000"/>
              </a:solidFill>
              <a:latin typeface="Arial"/>
            </a:endParaRPr>
          </a:p>
        </p:txBody>
      </p:sp>
      <p:sp>
        <p:nvSpPr>
          <p:cNvPr id="261" name="PlaceHolder 3"/>
          <p:cNvSpPr>
            <a:spLocks noGrp="1"/>
          </p:cNvSpPr>
          <p:nvPr>
            <p:ph type="sldNum" idx="14"/>
          </p:nvPr>
        </p:nvSpPr>
        <p:spPr>
          <a:xfrm>
            <a:off x="4281480" y="10155240"/>
            <a:ext cx="3276000" cy="535680"/>
          </a:xfrm>
          <a:prstGeom prst="rect">
            <a:avLst/>
          </a:prstGeom>
          <a:noFill/>
          <a:ln w="0">
            <a:noFill/>
          </a:ln>
        </p:spPr>
        <p:txBody>
          <a:bodyPr lIns="0" rIns="0" tIns="0" bIns="0" anchor="b">
            <a:noAutofit/>
          </a:bodyPr>
          <a:lstStyle>
            <a:lvl1pPr indent="0" algn="r">
              <a:lnSpc>
                <a:spcPct val="100000"/>
              </a:lnSpc>
              <a:buNone/>
              <a:tabLst>
                <a:tab algn="l" pos="0"/>
              </a:tabLst>
              <a:defRPr b="0" lang="en-AU" sz="1200" spc="-1" strike="noStrike">
                <a:solidFill>
                  <a:srgbClr val="000000"/>
                </a:solidFill>
                <a:latin typeface="Times New Roman"/>
              </a:defRPr>
            </a:lvl1pPr>
          </a:lstStyle>
          <a:p>
            <a:pPr indent="0" algn="r">
              <a:lnSpc>
                <a:spcPct val="100000"/>
              </a:lnSpc>
              <a:buNone/>
              <a:tabLst>
                <a:tab algn="l" pos="0"/>
              </a:tabLst>
            </a:pPr>
            <a:fld id="{E8EFADBE-5F3D-4500-8D0B-B3BC484E72F3}" type="slidenum">
              <a:rPr b="0" lang="en-AU" sz="1200" spc="-1" strike="noStrike">
                <a:solidFill>
                  <a:srgbClr val="000000"/>
                </a:solidFill>
                <a:latin typeface="Times New Roman"/>
              </a:rPr>
              <a:t>&lt;number&gt;</a:t>
            </a:fld>
            <a:endParaRPr b="0" lang="en-AU" sz="1200" spc="-1" strike="noStrike">
              <a:solidFill>
                <a:srgbClr val="000000"/>
              </a:solidFill>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PlaceHolder 1"/>
          <p:cNvSpPr>
            <a:spLocks noGrp="1"/>
          </p:cNvSpPr>
          <p:nvPr>
            <p:ph type="sldImg"/>
          </p:nvPr>
        </p:nvSpPr>
        <p:spPr>
          <a:xfrm>
            <a:off x="573120" y="1336680"/>
            <a:ext cx="6412680" cy="3607560"/>
          </a:xfrm>
          <a:prstGeom prst="rect">
            <a:avLst/>
          </a:prstGeom>
          <a:ln w="0">
            <a:noFill/>
          </a:ln>
        </p:spPr>
      </p:sp>
      <p:sp>
        <p:nvSpPr>
          <p:cNvPr id="263" name="PlaceHolder 2"/>
          <p:cNvSpPr>
            <a:spLocks noGrp="1"/>
          </p:cNvSpPr>
          <p:nvPr>
            <p:ph type="body"/>
          </p:nvPr>
        </p:nvSpPr>
        <p:spPr>
          <a:xfrm>
            <a:off x="755640" y="5145120"/>
            <a:ext cx="6047640" cy="42094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Speaker: Murray</a:t>
            </a:r>
            <a:endParaRPr b="0" lang="en-AU" sz="2000" spc="-1" strike="noStrike">
              <a:solidFill>
                <a:srgbClr val="000000"/>
              </a:solidFill>
              <a:latin typeface="Arial"/>
            </a:endParaRPr>
          </a:p>
        </p:txBody>
      </p:sp>
      <p:sp>
        <p:nvSpPr>
          <p:cNvPr id="264" name="PlaceHolder 3"/>
          <p:cNvSpPr>
            <a:spLocks noGrp="1"/>
          </p:cNvSpPr>
          <p:nvPr>
            <p:ph type="sldNum" idx="15"/>
          </p:nvPr>
        </p:nvSpPr>
        <p:spPr>
          <a:xfrm>
            <a:off x="4281480" y="10155240"/>
            <a:ext cx="3276000" cy="535680"/>
          </a:xfrm>
          <a:prstGeom prst="rect">
            <a:avLst/>
          </a:prstGeom>
          <a:noFill/>
          <a:ln w="0">
            <a:noFill/>
          </a:ln>
        </p:spPr>
        <p:txBody>
          <a:bodyPr lIns="0" rIns="0" tIns="0" bIns="0" anchor="b">
            <a:noAutofit/>
          </a:bodyPr>
          <a:lstStyle>
            <a:lvl1pPr indent="0" algn="r">
              <a:lnSpc>
                <a:spcPct val="100000"/>
              </a:lnSpc>
              <a:buNone/>
              <a:tabLst>
                <a:tab algn="l" pos="0"/>
              </a:tabLst>
              <a:defRPr b="0" lang="en-AU" sz="1200" spc="-1" strike="noStrike">
                <a:solidFill>
                  <a:srgbClr val="000000"/>
                </a:solidFill>
                <a:latin typeface="Times New Roman"/>
              </a:defRPr>
            </a:lvl1pPr>
          </a:lstStyle>
          <a:p>
            <a:pPr indent="0" algn="r">
              <a:lnSpc>
                <a:spcPct val="100000"/>
              </a:lnSpc>
              <a:buNone/>
              <a:tabLst>
                <a:tab algn="l" pos="0"/>
              </a:tabLst>
            </a:pPr>
            <a:fld id="{CD94A8FA-EBA1-4C63-BD34-787412068EF6}" type="slidenum">
              <a:rPr b="0" lang="en-AU" sz="1200" spc="-1" strike="noStrike">
                <a:solidFill>
                  <a:srgbClr val="000000"/>
                </a:solidFill>
                <a:latin typeface="Times New Roman"/>
              </a:rPr>
              <a:t>&lt;number&gt;</a:t>
            </a:fld>
            <a:endParaRPr b="0" lang="en-AU" sz="1200" spc="-1" strike="noStrike">
              <a:solidFill>
                <a:srgbClr val="000000"/>
              </a:solidFill>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PlaceHolder 1"/>
          <p:cNvSpPr>
            <a:spLocks noGrp="1"/>
          </p:cNvSpPr>
          <p:nvPr>
            <p:ph type="sldImg"/>
          </p:nvPr>
        </p:nvSpPr>
        <p:spPr>
          <a:xfrm>
            <a:off x="573120" y="1336680"/>
            <a:ext cx="6412680" cy="3607560"/>
          </a:xfrm>
          <a:prstGeom prst="rect">
            <a:avLst/>
          </a:prstGeom>
          <a:ln w="0">
            <a:noFill/>
          </a:ln>
        </p:spPr>
      </p:sp>
      <p:sp>
        <p:nvSpPr>
          <p:cNvPr id="266" name="PlaceHolder 2"/>
          <p:cNvSpPr>
            <a:spLocks noGrp="1"/>
          </p:cNvSpPr>
          <p:nvPr>
            <p:ph type="body"/>
          </p:nvPr>
        </p:nvSpPr>
        <p:spPr>
          <a:xfrm>
            <a:off x="755640" y="5145120"/>
            <a:ext cx="6047640" cy="42094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Speaker: Yunki</a:t>
            </a:r>
            <a:endParaRPr b="0" lang="en-AU" sz="2000" spc="-1" strike="noStrike">
              <a:solidFill>
                <a:srgbClr val="000000"/>
              </a:solidFill>
              <a:latin typeface="Arial"/>
            </a:endParaRPr>
          </a:p>
          <a:p>
            <a:pPr marL="216000" indent="0">
              <a:lnSpc>
                <a:spcPct val="100000"/>
              </a:lnSpc>
              <a:buNone/>
              <a:tabLst>
                <a:tab algn="l" pos="0"/>
              </a:tabLst>
            </a:pPr>
            <a:endParaRPr b="0" lang="en-AU" sz="2000" spc="-1" strike="noStrike">
              <a:solidFill>
                <a:srgbClr val="000000"/>
              </a:solidFill>
              <a:latin typeface="Arial"/>
            </a:endParaRPr>
          </a:p>
          <a:p>
            <a:pPr marL="216000" indent="0">
              <a:lnSpc>
                <a:spcPct val="100000"/>
              </a:lnSpc>
              <a:buNone/>
              <a:tabLst>
                <a:tab algn="l" pos="0"/>
              </a:tabLst>
            </a:pPr>
            <a:r>
              <a:rPr b="0" lang="en-AU" sz="2000" spc="-1" strike="noStrike">
                <a:solidFill>
                  <a:srgbClr val="000000"/>
                </a:solidFill>
                <a:latin typeface="Arial"/>
              </a:rPr>
              <a:t>We captured the motion of the triple pendulum using a Sony A7C Full-Frame mirrorless camera with a 24mm F2.8 prime lens. The way we set this was to place the pendulum in the hallway on a small bench that was approximately 45.4cm in height and placed the camera about 1.2m away from the pendulum. We ensured that the camera lens and the stationary node of the pendulum were in a horizontal plane (at approximately 90cm from the ground) to minimize parallax errors, and we levelled the camera using the native levelling tools within the camera. </a:t>
            </a:r>
            <a:endParaRPr b="0" lang="en-AU" sz="2000" spc="-1" strike="noStrike">
              <a:solidFill>
                <a:srgbClr val="000000"/>
              </a:solidFill>
              <a:latin typeface="Arial"/>
            </a:endParaRPr>
          </a:p>
          <a:p>
            <a:pPr marL="216000" indent="0">
              <a:lnSpc>
                <a:spcPct val="100000"/>
              </a:lnSpc>
              <a:buNone/>
              <a:tabLst>
                <a:tab algn="l" pos="0"/>
              </a:tabLst>
            </a:pPr>
            <a:endParaRPr b="0" lang="en-AU" sz="2000" spc="-1" strike="noStrike">
              <a:solidFill>
                <a:srgbClr val="000000"/>
              </a:solidFill>
              <a:latin typeface="Arial"/>
            </a:endParaRPr>
          </a:p>
          <a:p>
            <a:pPr marL="216000" indent="0">
              <a:lnSpc>
                <a:spcPct val="100000"/>
              </a:lnSpc>
              <a:buNone/>
              <a:tabLst>
                <a:tab algn="l" pos="0"/>
              </a:tabLst>
            </a:pPr>
            <a:r>
              <a:rPr b="0" lang="en-AU" sz="2000" spc="-1" strike="noStrike">
                <a:solidFill>
                  <a:srgbClr val="000000"/>
                </a:solidFill>
                <a:latin typeface="Arial"/>
              </a:rPr>
              <a:t>We used masking tape to cover any reflective surfaces that could potentially interfere with the motion tracking program we were going to use, and we used coloured markers to identify each node of the pendulum with a unique colour, as you can see here. </a:t>
            </a:r>
            <a:endParaRPr b="0" lang="en-AU" sz="2000" spc="-1" strike="noStrike">
              <a:solidFill>
                <a:srgbClr val="000000"/>
              </a:solidFill>
              <a:latin typeface="Arial"/>
            </a:endParaRPr>
          </a:p>
          <a:p>
            <a:pPr marL="216000" indent="0">
              <a:lnSpc>
                <a:spcPct val="100000"/>
              </a:lnSpc>
              <a:buNone/>
              <a:tabLst>
                <a:tab algn="l" pos="0"/>
              </a:tabLst>
            </a:pPr>
            <a:endParaRPr b="0" lang="en-AU" sz="2000" spc="-1" strike="noStrike">
              <a:solidFill>
                <a:srgbClr val="000000"/>
              </a:solidFill>
              <a:latin typeface="Arial"/>
            </a:endParaRPr>
          </a:p>
          <a:p>
            <a:pPr marL="216000" indent="0">
              <a:lnSpc>
                <a:spcPct val="100000"/>
              </a:lnSpc>
              <a:buNone/>
              <a:tabLst>
                <a:tab algn="l" pos="0"/>
              </a:tabLst>
            </a:pPr>
            <a:r>
              <a:rPr b="0" lang="en-AU" sz="2000" spc="-1" strike="noStrike">
                <a:solidFill>
                  <a:srgbClr val="000000"/>
                </a:solidFill>
                <a:latin typeface="Arial"/>
              </a:rPr>
              <a:t>We recorded the motion of the pendulum at various initial angles ranging from 0 to 180 degrees from the vertical, at approximately 15 degree increments. We recorded three trials for each angle for approximately 15 seconds. To quantify the angle that we released the pendulum at, we made a novel angle measurement device which consisted of a protractor with a string secured to the origin, and a 10gm weight tied to the end of the string to act as a plumb bob. We manually lined up all the arms to be parallel and eyeballed the angle using the protractor and string as the indicator. </a:t>
            </a:r>
            <a:endParaRPr b="0" lang="en-AU" sz="2000" spc="-1" strike="noStrike">
              <a:solidFill>
                <a:srgbClr val="000000"/>
              </a:solidFill>
              <a:latin typeface="Arial"/>
            </a:endParaRPr>
          </a:p>
          <a:p>
            <a:pPr marL="216000" indent="0">
              <a:lnSpc>
                <a:spcPct val="100000"/>
              </a:lnSpc>
              <a:buNone/>
              <a:tabLst>
                <a:tab algn="l" pos="0"/>
              </a:tabLst>
            </a:pPr>
            <a:endParaRPr b="0" lang="en-AU" sz="2000" spc="-1" strike="noStrike">
              <a:solidFill>
                <a:srgbClr val="000000"/>
              </a:solidFill>
              <a:latin typeface="Arial"/>
            </a:endParaRPr>
          </a:p>
          <a:p>
            <a:pPr marL="216000" indent="0">
              <a:lnSpc>
                <a:spcPct val="100000"/>
              </a:lnSpc>
              <a:buNone/>
              <a:tabLst>
                <a:tab algn="l" pos="0"/>
              </a:tabLst>
            </a:pPr>
            <a:r>
              <a:rPr b="0" lang="en-AU" sz="2000" spc="-1" strike="noStrike">
                <a:solidFill>
                  <a:srgbClr val="000000"/>
                </a:solidFill>
                <a:latin typeface="Arial"/>
              </a:rPr>
              <a:t>We had one group member, Murray, setting the initial angle for all trials to minimize inter-experimentalist error. </a:t>
            </a:r>
            <a:endParaRPr b="0" lang="en-AU" sz="2000" spc="-1" strike="noStrike">
              <a:solidFill>
                <a:srgbClr val="000000"/>
              </a:solidFill>
              <a:latin typeface="Arial"/>
            </a:endParaRPr>
          </a:p>
          <a:p>
            <a:pPr marL="216000" indent="0">
              <a:lnSpc>
                <a:spcPct val="100000"/>
              </a:lnSpc>
              <a:buNone/>
              <a:tabLst>
                <a:tab algn="l" pos="0"/>
              </a:tabLst>
            </a:pPr>
            <a:endParaRPr b="0" lang="en-AU" sz="2000" spc="-1" strike="noStrike">
              <a:solidFill>
                <a:srgbClr val="000000"/>
              </a:solidFill>
              <a:latin typeface="Arial"/>
            </a:endParaRPr>
          </a:p>
          <a:p>
            <a:pPr marL="216000" indent="0">
              <a:lnSpc>
                <a:spcPct val="100000"/>
              </a:lnSpc>
              <a:buNone/>
              <a:tabLst>
                <a:tab algn="l" pos="0"/>
              </a:tabLst>
            </a:pPr>
            <a:r>
              <a:rPr b="0" lang="en-AU" sz="2000" spc="-1" strike="noStrike">
                <a:solidFill>
                  <a:srgbClr val="000000"/>
                </a:solidFill>
                <a:latin typeface="Arial"/>
              </a:rPr>
              <a:t>The final video data was captured at 120fps at 1080p and saved as 50mbps mp4 files. </a:t>
            </a:r>
            <a:endParaRPr b="0" lang="en-AU" sz="2000" spc="-1" strike="noStrike">
              <a:solidFill>
                <a:srgbClr val="000000"/>
              </a:solidFill>
              <a:latin typeface="Arial"/>
            </a:endParaRPr>
          </a:p>
          <a:p>
            <a:pPr marL="216000" indent="0">
              <a:lnSpc>
                <a:spcPct val="100000"/>
              </a:lnSpc>
              <a:buNone/>
              <a:tabLst>
                <a:tab algn="l" pos="0"/>
              </a:tabLst>
            </a:pPr>
            <a:endParaRPr b="0" lang="en-AU" sz="2000" spc="-1" strike="noStrike">
              <a:solidFill>
                <a:srgbClr val="000000"/>
              </a:solidFill>
              <a:latin typeface="Arial"/>
            </a:endParaRPr>
          </a:p>
          <a:p>
            <a:pPr marL="216000" indent="0">
              <a:lnSpc>
                <a:spcPct val="100000"/>
              </a:lnSpc>
              <a:buNone/>
              <a:tabLst>
                <a:tab algn="l" pos="0"/>
              </a:tabLst>
            </a:pPr>
            <a:r>
              <a:rPr b="0" lang="en-AU" sz="2000" spc="-1" strike="noStrike">
                <a:solidFill>
                  <a:srgbClr val="000000"/>
                </a:solidFill>
                <a:latin typeface="Arial"/>
              </a:rPr>
              <a:t>Other variables we captured video data for was different masses secured to the end node, and propagation of the last arm only, at the different angles. The results of these analyses haven’t been included in this presentation.</a:t>
            </a:r>
            <a:endParaRPr b="0" lang="en-AU" sz="2000" spc="-1" strike="noStrike">
              <a:solidFill>
                <a:srgbClr val="000000"/>
              </a:solidFill>
              <a:latin typeface="Arial"/>
            </a:endParaRPr>
          </a:p>
        </p:txBody>
      </p:sp>
      <p:sp>
        <p:nvSpPr>
          <p:cNvPr id="267" name="PlaceHolder 3"/>
          <p:cNvSpPr>
            <a:spLocks noGrp="1"/>
          </p:cNvSpPr>
          <p:nvPr>
            <p:ph type="sldNum" idx="16"/>
          </p:nvPr>
        </p:nvSpPr>
        <p:spPr>
          <a:xfrm>
            <a:off x="4281480" y="10155240"/>
            <a:ext cx="3276000" cy="535680"/>
          </a:xfrm>
          <a:prstGeom prst="rect">
            <a:avLst/>
          </a:prstGeom>
          <a:noFill/>
          <a:ln w="0">
            <a:noFill/>
          </a:ln>
        </p:spPr>
        <p:txBody>
          <a:bodyPr lIns="0" rIns="0" tIns="0" bIns="0" anchor="b">
            <a:noAutofit/>
          </a:bodyPr>
          <a:lstStyle>
            <a:lvl1pPr indent="0" algn="r">
              <a:lnSpc>
                <a:spcPct val="100000"/>
              </a:lnSpc>
              <a:buNone/>
              <a:tabLst>
                <a:tab algn="l" pos="0"/>
              </a:tabLst>
              <a:defRPr b="0" lang="en-AU" sz="1200" spc="-1" strike="noStrike">
                <a:solidFill>
                  <a:srgbClr val="000000"/>
                </a:solidFill>
                <a:latin typeface="Times New Roman"/>
              </a:defRPr>
            </a:lvl1pPr>
          </a:lstStyle>
          <a:p>
            <a:pPr indent="0" algn="r">
              <a:lnSpc>
                <a:spcPct val="100000"/>
              </a:lnSpc>
              <a:buNone/>
              <a:tabLst>
                <a:tab algn="l" pos="0"/>
              </a:tabLst>
            </a:pPr>
            <a:fld id="{537ACE51-EBF5-47D2-BBE0-325721809375}" type="slidenum">
              <a:rPr b="0" lang="en-AU" sz="1200" spc="-1" strike="noStrike">
                <a:solidFill>
                  <a:srgbClr val="000000"/>
                </a:solidFill>
                <a:latin typeface="Times New Roman"/>
              </a:rPr>
              <a:t>&lt;number&gt;</a:t>
            </a:fld>
            <a:endParaRPr b="0" lang="en-AU" sz="1200" spc="-1" strike="noStrike">
              <a:solidFill>
                <a:srgbClr val="000000"/>
              </a:solidFill>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PlaceHolder 1"/>
          <p:cNvSpPr>
            <a:spLocks noGrp="1"/>
          </p:cNvSpPr>
          <p:nvPr>
            <p:ph type="sldImg"/>
          </p:nvPr>
        </p:nvSpPr>
        <p:spPr>
          <a:xfrm>
            <a:off x="573120" y="1336680"/>
            <a:ext cx="6412680" cy="3607560"/>
          </a:xfrm>
          <a:prstGeom prst="rect">
            <a:avLst/>
          </a:prstGeom>
          <a:ln w="0">
            <a:noFill/>
          </a:ln>
        </p:spPr>
      </p:sp>
      <p:sp>
        <p:nvSpPr>
          <p:cNvPr id="269" name="PlaceHolder 2"/>
          <p:cNvSpPr>
            <a:spLocks noGrp="1"/>
          </p:cNvSpPr>
          <p:nvPr>
            <p:ph type="body"/>
          </p:nvPr>
        </p:nvSpPr>
        <p:spPr>
          <a:xfrm>
            <a:off x="755640" y="5145120"/>
            <a:ext cx="6047640" cy="42094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Speaker: Murray</a:t>
            </a:r>
            <a:endParaRPr b="0" lang="en-AU" sz="2000" spc="-1" strike="noStrike">
              <a:solidFill>
                <a:srgbClr val="000000"/>
              </a:solidFill>
              <a:latin typeface="Arial"/>
            </a:endParaRPr>
          </a:p>
        </p:txBody>
      </p:sp>
      <p:sp>
        <p:nvSpPr>
          <p:cNvPr id="270" name="PlaceHolder 3"/>
          <p:cNvSpPr>
            <a:spLocks noGrp="1"/>
          </p:cNvSpPr>
          <p:nvPr>
            <p:ph type="sldNum" idx="17"/>
          </p:nvPr>
        </p:nvSpPr>
        <p:spPr>
          <a:xfrm>
            <a:off x="4281480" y="10155240"/>
            <a:ext cx="3276000" cy="535680"/>
          </a:xfrm>
          <a:prstGeom prst="rect">
            <a:avLst/>
          </a:prstGeom>
          <a:noFill/>
          <a:ln w="0">
            <a:noFill/>
          </a:ln>
        </p:spPr>
        <p:txBody>
          <a:bodyPr lIns="0" rIns="0" tIns="0" bIns="0" anchor="b">
            <a:noAutofit/>
          </a:bodyPr>
          <a:lstStyle>
            <a:lvl1pPr indent="0" algn="r">
              <a:lnSpc>
                <a:spcPct val="100000"/>
              </a:lnSpc>
              <a:buNone/>
              <a:tabLst>
                <a:tab algn="l" pos="0"/>
              </a:tabLst>
              <a:defRPr b="0" lang="en-AU" sz="1200" spc="-1" strike="noStrike">
                <a:solidFill>
                  <a:srgbClr val="000000"/>
                </a:solidFill>
                <a:latin typeface="Times New Roman"/>
              </a:defRPr>
            </a:lvl1pPr>
          </a:lstStyle>
          <a:p>
            <a:pPr indent="0" algn="r">
              <a:lnSpc>
                <a:spcPct val="100000"/>
              </a:lnSpc>
              <a:buNone/>
              <a:tabLst>
                <a:tab algn="l" pos="0"/>
              </a:tabLst>
            </a:pPr>
            <a:fld id="{5F049A83-571C-425D-B5C7-BD497A22E6B7}" type="slidenum">
              <a:rPr b="0" lang="en-AU" sz="1200" spc="-1" strike="noStrike">
                <a:solidFill>
                  <a:srgbClr val="000000"/>
                </a:solidFill>
                <a:latin typeface="Times New Roman"/>
              </a:rPr>
              <a:t>&lt;number&gt;</a:t>
            </a:fld>
            <a:endParaRPr b="0" lang="en-AU" sz="1200" spc="-1" strike="noStrike">
              <a:solidFill>
                <a:srgbClr val="000000"/>
              </a:solidFill>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PlaceHolder 1"/>
          <p:cNvSpPr>
            <a:spLocks noGrp="1"/>
          </p:cNvSpPr>
          <p:nvPr>
            <p:ph type="sldNum" idx="18"/>
          </p:nvPr>
        </p:nvSpPr>
        <p:spPr>
          <a:xfrm>
            <a:off x="4281480" y="10155240"/>
            <a:ext cx="3276000" cy="535680"/>
          </a:xfrm>
          <a:prstGeom prst="rect">
            <a:avLst/>
          </a:prstGeom>
          <a:noFill/>
          <a:ln w="0">
            <a:noFill/>
          </a:ln>
        </p:spPr>
        <p:txBody>
          <a:bodyPr lIns="0" rIns="0" tIns="0" bIns="0" anchor="b">
            <a:noAutofit/>
          </a:bodyPr>
          <a:lstStyle>
            <a:lvl1pPr indent="0" algn="r">
              <a:lnSpc>
                <a:spcPct val="100000"/>
              </a:lnSpc>
              <a:buNone/>
              <a:tabLst>
                <a:tab algn="l" pos="0"/>
              </a:tabLst>
              <a:defRPr b="0" lang="en-AU" sz="1200" spc="-1" strike="noStrike">
                <a:solidFill>
                  <a:srgbClr val="000000"/>
                </a:solidFill>
                <a:latin typeface="Times New Roman"/>
              </a:defRPr>
            </a:lvl1pPr>
          </a:lstStyle>
          <a:p>
            <a:pPr indent="0" algn="r">
              <a:lnSpc>
                <a:spcPct val="100000"/>
              </a:lnSpc>
              <a:buNone/>
              <a:tabLst>
                <a:tab algn="l" pos="0"/>
              </a:tabLst>
            </a:pPr>
            <a:fld id="{0411946F-321A-41D4-87AC-9CD1673BBC8C}" type="slidenum">
              <a:rPr b="0" lang="en-AU" sz="1200" spc="-1" strike="noStrike">
                <a:solidFill>
                  <a:srgbClr val="000000"/>
                </a:solidFill>
                <a:latin typeface="Times New Roman"/>
              </a:rPr>
              <a:t>&lt;number&gt;</a:t>
            </a:fld>
            <a:endParaRPr b="0" lang="en-AU" sz="1200" spc="-1" strike="noStrike">
              <a:solidFill>
                <a:srgbClr val="000000"/>
              </a:solidFill>
              <a:latin typeface="Times New Roman"/>
            </a:endParaRPr>
          </a:p>
        </p:txBody>
      </p:sp>
      <p:sp>
        <p:nvSpPr>
          <p:cNvPr id="272" name="PlaceHolder 2"/>
          <p:cNvSpPr>
            <a:spLocks noGrp="1"/>
          </p:cNvSpPr>
          <p:nvPr>
            <p:ph type="sldImg"/>
          </p:nvPr>
        </p:nvSpPr>
        <p:spPr>
          <a:xfrm>
            <a:off x="573120" y="1336680"/>
            <a:ext cx="6412680" cy="3607560"/>
          </a:xfrm>
          <a:prstGeom prst="rect">
            <a:avLst/>
          </a:prstGeom>
          <a:ln w="0">
            <a:noFill/>
          </a:ln>
        </p:spPr>
      </p:sp>
      <p:sp>
        <p:nvSpPr>
          <p:cNvPr id="273" name="PlaceHolder 3"/>
          <p:cNvSpPr>
            <a:spLocks noGrp="1"/>
          </p:cNvSpPr>
          <p:nvPr>
            <p:ph type="body"/>
          </p:nvPr>
        </p:nvSpPr>
        <p:spPr>
          <a:xfrm>
            <a:off x="755640" y="5145120"/>
            <a:ext cx="6047640" cy="4209480"/>
          </a:xfrm>
          <a:prstGeom prst="rect">
            <a:avLst/>
          </a:prstGeom>
          <a:noFill/>
          <a:ln w="0">
            <a:noFill/>
          </a:ln>
        </p:spPr>
        <p:txBody>
          <a:bodyPr lIns="0" rIns="0" tIns="0" bIns="0" anchor="t">
            <a:noAutofit/>
          </a:bodyPr>
          <a:p>
            <a:pPr marL="216000" indent="0">
              <a:lnSpc>
                <a:spcPct val="100000"/>
              </a:lnSpc>
              <a:buNone/>
            </a:pPr>
            <a:r>
              <a:rPr b="0" lang="en-AU" sz="1800" spc="-1" strike="noStrike">
                <a:solidFill>
                  <a:srgbClr val="000000"/>
                </a:solidFill>
                <a:latin typeface="Arial"/>
              </a:rPr>
              <a:t>Speaker: Murray.</a:t>
            </a:r>
            <a:endParaRPr b="0" lang="en-AU" sz="1800" spc="-1" strike="noStrike">
              <a:solidFill>
                <a:srgbClr val="000000"/>
              </a:solidFill>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PlaceHolder 1"/>
          <p:cNvSpPr>
            <a:spLocks noGrp="1"/>
          </p:cNvSpPr>
          <p:nvPr>
            <p:ph type="sldImg"/>
          </p:nvPr>
        </p:nvSpPr>
        <p:spPr>
          <a:xfrm>
            <a:off x="573120" y="1336680"/>
            <a:ext cx="6412680" cy="3607560"/>
          </a:xfrm>
          <a:prstGeom prst="rect">
            <a:avLst/>
          </a:prstGeom>
          <a:ln w="0">
            <a:noFill/>
          </a:ln>
        </p:spPr>
      </p:sp>
      <p:sp>
        <p:nvSpPr>
          <p:cNvPr id="275" name="PlaceHolder 2"/>
          <p:cNvSpPr>
            <a:spLocks noGrp="1"/>
          </p:cNvSpPr>
          <p:nvPr>
            <p:ph type="body"/>
          </p:nvPr>
        </p:nvSpPr>
        <p:spPr>
          <a:xfrm>
            <a:off x="755640" y="5145120"/>
            <a:ext cx="6047640" cy="42094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Speaker: Riley J</a:t>
            </a:r>
            <a:endParaRPr b="0" lang="en-AU" sz="2000" spc="-1" strike="noStrike">
              <a:solidFill>
                <a:srgbClr val="000000"/>
              </a:solidFill>
              <a:latin typeface="Arial"/>
            </a:endParaRPr>
          </a:p>
          <a:p>
            <a:pPr marL="216000" indent="0">
              <a:lnSpc>
                <a:spcPct val="100000"/>
              </a:lnSpc>
              <a:buNone/>
              <a:tabLst>
                <a:tab algn="l" pos="0"/>
              </a:tabLst>
            </a:pPr>
            <a:endParaRPr b="0" lang="en-AU" sz="2000" spc="-1" strike="noStrike">
              <a:solidFill>
                <a:srgbClr val="000000"/>
              </a:solidFill>
              <a:latin typeface="Arial"/>
            </a:endParaRPr>
          </a:p>
        </p:txBody>
      </p:sp>
      <p:sp>
        <p:nvSpPr>
          <p:cNvPr id="276" name="PlaceHolder 3"/>
          <p:cNvSpPr>
            <a:spLocks noGrp="1"/>
          </p:cNvSpPr>
          <p:nvPr>
            <p:ph type="sldNum" idx="19"/>
          </p:nvPr>
        </p:nvSpPr>
        <p:spPr>
          <a:xfrm>
            <a:off x="4281480" y="10155240"/>
            <a:ext cx="3276000" cy="535680"/>
          </a:xfrm>
          <a:prstGeom prst="rect">
            <a:avLst/>
          </a:prstGeom>
          <a:noFill/>
          <a:ln w="0">
            <a:noFill/>
          </a:ln>
        </p:spPr>
        <p:txBody>
          <a:bodyPr lIns="0" rIns="0" tIns="0" bIns="0" anchor="b">
            <a:noAutofit/>
          </a:bodyPr>
          <a:lstStyle>
            <a:lvl1pPr indent="0" algn="r">
              <a:lnSpc>
                <a:spcPct val="100000"/>
              </a:lnSpc>
              <a:buNone/>
              <a:tabLst>
                <a:tab algn="l" pos="0"/>
              </a:tabLst>
              <a:defRPr b="0" lang="en-AU" sz="1200" spc="-1" strike="noStrike">
                <a:solidFill>
                  <a:srgbClr val="000000"/>
                </a:solidFill>
                <a:latin typeface="Times New Roman"/>
              </a:defRPr>
            </a:lvl1pPr>
          </a:lstStyle>
          <a:p>
            <a:pPr indent="0" algn="r">
              <a:lnSpc>
                <a:spcPct val="100000"/>
              </a:lnSpc>
              <a:buNone/>
              <a:tabLst>
                <a:tab algn="l" pos="0"/>
              </a:tabLst>
            </a:pPr>
            <a:fld id="{E4653F0F-A78F-4224-B1CB-A8E956A530FF}" type="slidenum">
              <a:rPr b="0" lang="en-AU" sz="1200" spc="-1" strike="noStrike">
                <a:solidFill>
                  <a:srgbClr val="000000"/>
                </a:solidFill>
                <a:latin typeface="Times New Roman"/>
              </a:rPr>
              <a:t>&lt;number&gt;</a:t>
            </a:fld>
            <a:endParaRPr b="0" lang="en-AU" sz="1200" spc="-1" strike="noStrike">
              <a:solidFill>
                <a:srgbClr val="000000"/>
              </a:solidFill>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PlaceHolder 1"/>
          <p:cNvSpPr>
            <a:spLocks noGrp="1"/>
          </p:cNvSpPr>
          <p:nvPr>
            <p:ph type="sldImg"/>
          </p:nvPr>
        </p:nvSpPr>
        <p:spPr>
          <a:xfrm>
            <a:off x="573120" y="1336680"/>
            <a:ext cx="6412680" cy="3607560"/>
          </a:xfrm>
          <a:prstGeom prst="rect">
            <a:avLst/>
          </a:prstGeom>
          <a:ln w="0">
            <a:noFill/>
          </a:ln>
        </p:spPr>
      </p:sp>
      <p:sp>
        <p:nvSpPr>
          <p:cNvPr id="278" name="PlaceHolder 2"/>
          <p:cNvSpPr>
            <a:spLocks noGrp="1"/>
          </p:cNvSpPr>
          <p:nvPr>
            <p:ph type="body"/>
          </p:nvPr>
        </p:nvSpPr>
        <p:spPr>
          <a:xfrm>
            <a:off x="755640" y="5145120"/>
            <a:ext cx="6047640" cy="42094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Speaker: Murray</a:t>
            </a:r>
            <a:endParaRPr b="0" lang="en-AU" sz="2000" spc="-1" strike="noStrike">
              <a:solidFill>
                <a:srgbClr val="000000"/>
              </a:solidFill>
              <a:latin typeface="Arial"/>
            </a:endParaRPr>
          </a:p>
        </p:txBody>
      </p:sp>
      <p:sp>
        <p:nvSpPr>
          <p:cNvPr id="279" name="PlaceHolder 3"/>
          <p:cNvSpPr>
            <a:spLocks noGrp="1"/>
          </p:cNvSpPr>
          <p:nvPr>
            <p:ph type="sldNum" idx="20"/>
          </p:nvPr>
        </p:nvSpPr>
        <p:spPr>
          <a:xfrm>
            <a:off x="4281480" y="10155240"/>
            <a:ext cx="3276000" cy="535680"/>
          </a:xfrm>
          <a:prstGeom prst="rect">
            <a:avLst/>
          </a:prstGeom>
          <a:noFill/>
          <a:ln w="0">
            <a:noFill/>
          </a:ln>
        </p:spPr>
        <p:txBody>
          <a:bodyPr lIns="0" rIns="0" tIns="0" bIns="0" anchor="b">
            <a:noAutofit/>
          </a:bodyPr>
          <a:lstStyle>
            <a:lvl1pPr indent="0" algn="r">
              <a:lnSpc>
                <a:spcPct val="100000"/>
              </a:lnSpc>
              <a:buNone/>
              <a:tabLst>
                <a:tab algn="l" pos="0"/>
              </a:tabLst>
              <a:defRPr b="0" lang="en-AU" sz="1200" spc="-1" strike="noStrike">
                <a:solidFill>
                  <a:srgbClr val="000000"/>
                </a:solidFill>
                <a:latin typeface="Times New Roman"/>
              </a:defRPr>
            </a:lvl1pPr>
          </a:lstStyle>
          <a:p>
            <a:pPr indent="0" algn="r">
              <a:lnSpc>
                <a:spcPct val="100000"/>
              </a:lnSpc>
              <a:buNone/>
              <a:tabLst>
                <a:tab algn="l" pos="0"/>
              </a:tabLst>
            </a:pPr>
            <a:fld id="{A4607BCC-BB17-4970-94E1-B5BAF73388BA}" type="slidenum">
              <a:rPr b="0" lang="en-AU" sz="1200" spc="-1" strike="noStrike">
                <a:solidFill>
                  <a:srgbClr val="000000"/>
                </a:solidFill>
                <a:latin typeface="Times New Roman"/>
              </a:rPr>
              <a:t>&lt;number&gt;</a:t>
            </a:fld>
            <a:endParaRPr b="0" lang="en-AU" sz="1200" spc="-1" strike="noStrike">
              <a:solidFill>
                <a:srgbClr val="000000"/>
              </a:solidFill>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PlaceHolder 1"/>
          <p:cNvSpPr>
            <a:spLocks noGrp="1"/>
          </p:cNvSpPr>
          <p:nvPr>
            <p:ph type="sldImg"/>
          </p:nvPr>
        </p:nvSpPr>
        <p:spPr>
          <a:xfrm>
            <a:off x="573120" y="1336680"/>
            <a:ext cx="6412680" cy="3607560"/>
          </a:xfrm>
          <a:prstGeom prst="rect">
            <a:avLst/>
          </a:prstGeom>
          <a:ln w="0">
            <a:noFill/>
          </a:ln>
        </p:spPr>
      </p:sp>
      <p:sp>
        <p:nvSpPr>
          <p:cNvPr id="281" name="PlaceHolder 2"/>
          <p:cNvSpPr>
            <a:spLocks noGrp="1"/>
          </p:cNvSpPr>
          <p:nvPr>
            <p:ph type="body"/>
          </p:nvPr>
        </p:nvSpPr>
        <p:spPr>
          <a:xfrm>
            <a:off x="755640" y="5145120"/>
            <a:ext cx="6047640" cy="42094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Speaker: Murray</a:t>
            </a:r>
            <a:endParaRPr b="0" lang="en-AU" sz="2000" spc="-1" strike="noStrike">
              <a:solidFill>
                <a:srgbClr val="000000"/>
              </a:solidFill>
              <a:latin typeface="Arial"/>
            </a:endParaRPr>
          </a:p>
          <a:p>
            <a:pPr marL="216000" indent="0">
              <a:lnSpc>
                <a:spcPct val="100000"/>
              </a:lnSpc>
              <a:buNone/>
              <a:tabLst>
                <a:tab algn="l" pos="0"/>
              </a:tabLst>
            </a:pPr>
            <a:endParaRPr b="0" lang="en-AU" sz="2000" spc="-1" strike="noStrike">
              <a:solidFill>
                <a:srgbClr val="000000"/>
              </a:solidFill>
              <a:latin typeface="Arial"/>
            </a:endParaRPr>
          </a:p>
        </p:txBody>
      </p:sp>
      <p:sp>
        <p:nvSpPr>
          <p:cNvPr id="282" name="PlaceHolder 3"/>
          <p:cNvSpPr>
            <a:spLocks noGrp="1"/>
          </p:cNvSpPr>
          <p:nvPr>
            <p:ph type="sldNum" idx="21"/>
          </p:nvPr>
        </p:nvSpPr>
        <p:spPr>
          <a:xfrm>
            <a:off x="4281480" y="10155240"/>
            <a:ext cx="3276000" cy="535680"/>
          </a:xfrm>
          <a:prstGeom prst="rect">
            <a:avLst/>
          </a:prstGeom>
          <a:noFill/>
          <a:ln w="0">
            <a:noFill/>
          </a:ln>
        </p:spPr>
        <p:txBody>
          <a:bodyPr lIns="0" rIns="0" tIns="0" bIns="0" anchor="b">
            <a:noAutofit/>
          </a:bodyPr>
          <a:lstStyle>
            <a:lvl1pPr indent="0" algn="r">
              <a:lnSpc>
                <a:spcPct val="100000"/>
              </a:lnSpc>
              <a:buNone/>
              <a:tabLst>
                <a:tab algn="l" pos="0"/>
              </a:tabLst>
              <a:defRPr b="0" lang="en-AU" sz="1200" spc="-1" strike="noStrike">
                <a:solidFill>
                  <a:srgbClr val="000000"/>
                </a:solidFill>
                <a:latin typeface="Times New Roman"/>
              </a:defRPr>
            </a:lvl1pPr>
          </a:lstStyle>
          <a:p>
            <a:pPr indent="0" algn="r">
              <a:lnSpc>
                <a:spcPct val="100000"/>
              </a:lnSpc>
              <a:buNone/>
              <a:tabLst>
                <a:tab algn="l" pos="0"/>
              </a:tabLst>
            </a:pPr>
            <a:fld id="{333F5235-DB8A-4E04-BF4D-C38933BCF08C}" type="slidenum">
              <a:rPr b="0" lang="en-AU" sz="1200" spc="-1" strike="noStrike">
                <a:solidFill>
                  <a:srgbClr val="000000"/>
                </a:solidFill>
                <a:latin typeface="Times New Roman"/>
              </a:rPr>
              <a:t>&lt;number&gt;</a:t>
            </a:fld>
            <a:endParaRPr b="0" lang="en-AU"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4B12C53B-AF95-4790-B8E9-EED93233E002}" type="slidenum">
              <a:t>&lt;#&gt;</a:t>
            </a:fld>
          </a:p>
        </p:txBody>
      </p:sp>
      <p:sp>
        <p:nvSpPr>
          <p:cNvPr id="4" name="PlaceHolder 3"/>
          <p:cNvSpPr>
            <a:spLocks noGrp="1"/>
          </p:cNvSpPr>
          <p:nvPr>
            <p:ph type="dt" idx="3"/>
          </p:nvPr>
        </p:nvSpPr>
        <p:spPr/>
        <p:txBody>
          <a:bodyPr/>
          <a:p>
            <a:r>
              <a:rPr lang="en-AU"/>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3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3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CC75F1B9-4707-4F23-BF47-05EFA4D4B646}" type="slidenum">
              <a:t>&lt;#&gt;</a:t>
            </a:fld>
          </a:p>
        </p:txBody>
      </p:sp>
      <p:sp>
        <p:nvSpPr>
          <p:cNvPr id="7" name="PlaceHolder 6"/>
          <p:cNvSpPr>
            <a:spLocks noGrp="1"/>
          </p:cNvSpPr>
          <p:nvPr>
            <p:ph type="dt" idx="3"/>
          </p:nvPr>
        </p:nvSpPr>
        <p:spPr/>
        <p:txBody>
          <a:bodyPr/>
          <a:p>
            <a:r>
              <a:rPr lang="en-AU"/>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3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3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3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3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2268B1FC-CA6E-4BBD-B768-AEB0E6F8A43F}" type="slidenum">
              <a:t>&lt;#&gt;</a:t>
            </a:fld>
          </a:p>
        </p:txBody>
      </p:sp>
      <p:sp>
        <p:nvSpPr>
          <p:cNvPr id="9" name="PlaceHolder 8"/>
          <p:cNvSpPr>
            <a:spLocks noGrp="1"/>
          </p:cNvSpPr>
          <p:nvPr>
            <p:ph type="dt" idx="3"/>
          </p:nvPr>
        </p:nvSpPr>
        <p:spPr/>
        <p:txBody>
          <a:bodyPr/>
          <a:p>
            <a:r>
              <a:rPr lang="en-AU"/>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3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3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4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4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4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4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B2DEFFE6-EBE3-4D04-AEB6-646F6014AEEE}" type="slidenum">
              <a:t>&lt;#&gt;</a:t>
            </a:fld>
          </a:p>
        </p:txBody>
      </p:sp>
      <p:sp>
        <p:nvSpPr>
          <p:cNvPr id="11" name="PlaceHolder 10"/>
          <p:cNvSpPr>
            <a:spLocks noGrp="1"/>
          </p:cNvSpPr>
          <p:nvPr>
            <p:ph type="dt" idx="3"/>
          </p:nvPr>
        </p:nvSpPr>
        <p:spPr/>
        <p:txBody>
          <a:bodyPr/>
          <a:p>
            <a:r>
              <a:rPr lang="en-AU"/>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68A249E1-4C29-4BC0-8120-0B386758120E}" type="slidenum">
              <a:t>&lt;#&gt;</a:t>
            </a:fld>
          </a:p>
        </p:txBody>
      </p:sp>
      <p:sp>
        <p:nvSpPr>
          <p:cNvPr id="4" name="PlaceHolder 3"/>
          <p:cNvSpPr>
            <a:spLocks noGrp="1"/>
          </p:cNvSpPr>
          <p:nvPr>
            <p:ph type="dt" idx="6"/>
          </p:nvPr>
        </p:nvSpPr>
        <p:spPr/>
        <p:txBody>
          <a:bodyPr/>
          <a:p>
            <a:r>
              <a:rPr lang="en-AU"/>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50"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AU" sz="3200" spc="-1" strike="noStrike">
              <a:solidFill>
                <a:srgbClr val="000000"/>
              </a:solidFill>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74218C40-FEBD-47D7-B529-46A15356F93B}" type="slidenum">
              <a:t>&lt;#&gt;</a:t>
            </a:fld>
          </a:p>
        </p:txBody>
      </p:sp>
      <p:sp>
        <p:nvSpPr>
          <p:cNvPr id="6" name="PlaceHolder 5"/>
          <p:cNvSpPr>
            <a:spLocks noGrp="1"/>
          </p:cNvSpPr>
          <p:nvPr>
            <p:ph type="dt" idx="6"/>
          </p:nvPr>
        </p:nvSpPr>
        <p:spPr/>
        <p:txBody>
          <a:bodyPr/>
          <a:p>
            <a:r>
              <a:rPr lang="en-AU"/>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52"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D1DD8318-7656-47FD-841C-B2255A454E7B}" type="slidenum">
              <a:t>&lt;#&gt;</a:t>
            </a:fld>
          </a:p>
        </p:txBody>
      </p:sp>
      <p:sp>
        <p:nvSpPr>
          <p:cNvPr id="6" name="PlaceHolder 5"/>
          <p:cNvSpPr>
            <a:spLocks noGrp="1"/>
          </p:cNvSpPr>
          <p:nvPr>
            <p:ph type="dt" idx="6"/>
          </p:nvPr>
        </p:nvSpPr>
        <p:spPr/>
        <p:txBody>
          <a:bodyPr/>
          <a:p>
            <a:r>
              <a:rPr lang="en-AU"/>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5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754AEDD9-2A73-49D5-BD7C-209B5AD761CA}" type="slidenum">
              <a:t>&lt;#&gt;</a:t>
            </a:fld>
          </a:p>
        </p:txBody>
      </p:sp>
      <p:sp>
        <p:nvSpPr>
          <p:cNvPr id="7" name="PlaceHolder 6"/>
          <p:cNvSpPr>
            <a:spLocks noGrp="1"/>
          </p:cNvSpPr>
          <p:nvPr>
            <p:ph type="dt" idx="6"/>
          </p:nvPr>
        </p:nvSpPr>
        <p:spPr/>
        <p:txBody>
          <a:bodyPr/>
          <a:p>
            <a:r>
              <a:rPr lang="en-AU"/>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F011A839-DE3D-4E80-8D70-B36F2D8463A7}" type="slidenum">
              <a:t>&lt;#&gt;</a:t>
            </a:fld>
          </a:p>
        </p:txBody>
      </p:sp>
      <p:sp>
        <p:nvSpPr>
          <p:cNvPr id="5" name="PlaceHolder 4"/>
          <p:cNvSpPr>
            <a:spLocks noGrp="1"/>
          </p:cNvSpPr>
          <p:nvPr>
            <p:ph type="dt" idx="6"/>
          </p:nvPr>
        </p:nvSpPr>
        <p:spPr/>
        <p:txBody>
          <a:bodyPr/>
          <a:p>
            <a:r>
              <a:rPr lang="en-AU"/>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AU" sz="3200" spc="-1" strike="noStrike">
              <a:solidFill>
                <a:srgbClr val="000000"/>
              </a:solidFill>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6D0CD1DD-BFC8-4F3D-80EC-6606D51217CC}" type="slidenum">
              <a:t>&lt;#&gt;</a:t>
            </a:fld>
          </a:p>
        </p:txBody>
      </p:sp>
      <p:sp>
        <p:nvSpPr>
          <p:cNvPr id="5" name="PlaceHolder 4"/>
          <p:cNvSpPr>
            <a:spLocks noGrp="1"/>
          </p:cNvSpPr>
          <p:nvPr>
            <p:ph type="dt" idx="6"/>
          </p:nvPr>
        </p:nvSpPr>
        <p:spPr/>
        <p:txBody>
          <a:bodyPr/>
          <a:p>
            <a:r>
              <a:rPr lang="en-AU"/>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5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2881D292-C6C1-4166-92E7-B23BDDFEBDAD}" type="slidenum">
              <a:t>&lt;#&gt;</a:t>
            </a:fld>
          </a:p>
        </p:txBody>
      </p:sp>
      <p:sp>
        <p:nvSpPr>
          <p:cNvPr id="8" name="PlaceHolder 7"/>
          <p:cNvSpPr>
            <a:spLocks noGrp="1"/>
          </p:cNvSpPr>
          <p:nvPr>
            <p:ph type="dt" idx="6"/>
          </p:nvPr>
        </p:nvSpPr>
        <p:spPr/>
        <p:txBody>
          <a:bodyPr/>
          <a:p>
            <a:r>
              <a:rPr lang="en-AU"/>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AU"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B9F2AC81-5C1B-445C-B101-E75E8CC9EF88}" type="slidenum">
              <a:t>&lt;#&gt;</a:t>
            </a:fld>
          </a:p>
        </p:txBody>
      </p:sp>
      <p:sp>
        <p:nvSpPr>
          <p:cNvPr id="6" name="PlaceHolder 5"/>
          <p:cNvSpPr>
            <a:spLocks noGrp="1"/>
          </p:cNvSpPr>
          <p:nvPr>
            <p:ph type="dt" idx="3"/>
          </p:nvPr>
        </p:nvSpPr>
        <p:spPr/>
        <p:txBody>
          <a:bodyPr/>
          <a:p>
            <a:r>
              <a:rPr lang="en-AU"/>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6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5"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A82E46E2-C1BC-4B2C-A6A6-02E2674EAA8E}" type="slidenum">
              <a:t>&lt;#&gt;</a:t>
            </a:fld>
          </a:p>
        </p:txBody>
      </p:sp>
      <p:sp>
        <p:nvSpPr>
          <p:cNvPr id="8" name="PlaceHolder 7"/>
          <p:cNvSpPr>
            <a:spLocks noGrp="1"/>
          </p:cNvSpPr>
          <p:nvPr>
            <p:ph type="dt" idx="6"/>
          </p:nvPr>
        </p:nvSpPr>
        <p:spPr/>
        <p:txBody>
          <a:bodyPr/>
          <a:p>
            <a:r>
              <a:rPr lang="en-AU"/>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6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9"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22D05360-4643-4DAF-93BB-8CAC6CA44EDF}" type="slidenum">
              <a:t>&lt;#&gt;</a:t>
            </a:fld>
          </a:p>
        </p:txBody>
      </p:sp>
      <p:sp>
        <p:nvSpPr>
          <p:cNvPr id="8" name="PlaceHolder 7"/>
          <p:cNvSpPr>
            <a:spLocks noGrp="1"/>
          </p:cNvSpPr>
          <p:nvPr>
            <p:ph type="dt" idx="6"/>
          </p:nvPr>
        </p:nvSpPr>
        <p:spPr/>
        <p:txBody>
          <a:bodyPr/>
          <a:p>
            <a:r>
              <a:rPr lang="en-AU"/>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71"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72"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4F3CAFCD-665E-4F81-8D95-90CED90B0775}" type="slidenum">
              <a:t>&lt;#&gt;</a:t>
            </a:fld>
          </a:p>
        </p:txBody>
      </p:sp>
      <p:sp>
        <p:nvSpPr>
          <p:cNvPr id="7" name="PlaceHolder 6"/>
          <p:cNvSpPr>
            <a:spLocks noGrp="1"/>
          </p:cNvSpPr>
          <p:nvPr>
            <p:ph type="dt" idx="6"/>
          </p:nvPr>
        </p:nvSpPr>
        <p:spPr/>
        <p:txBody>
          <a:bodyPr/>
          <a:p>
            <a:r>
              <a:rPr lang="en-AU"/>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7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77"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681E366C-9FF4-4DAE-88B1-CC61422FC362}" type="slidenum">
              <a:t>&lt;#&gt;</a:t>
            </a:fld>
          </a:p>
        </p:txBody>
      </p:sp>
      <p:sp>
        <p:nvSpPr>
          <p:cNvPr id="9" name="PlaceHolder 8"/>
          <p:cNvSpPr>
            <a:spLocks noGrp="1"/>
          </p:cNvSpPr>
          <p:nvPr>
            <p:ph type="dt" idx="6"/>
          </p:nvPr>
        </p:nvSpPr>
        <p:spPr/>
        <p:txBody>
          <a:bodyPr/>
          <a:p>
            <a:r>
              <a:rPr lang="en-AU"/>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79"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80"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81"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82"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83"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84"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9B333EAF-58C7-4D4E-88EB-3D4B809E57CE}" type="slidenum">
              <a:t>&lt;#&gt;</a:t>
            </a:fld>
          </a:p>
        </p:txBody>
      </p:sp>
      <p:sp>
        <p:nvSpPr>
          <p:cNvPr id="11" name="PlaceHolder 10"/>
          <p:cNvSpPr>
            <a:spLocks noGrp="1"/>
          </p:cNvSpPr>
          <p:nvPr>
            <p:ph type="dt" idx="6"/>
          </p:nvPr>
        </p:nvSpPr>
        <p:spPr/>
        <p:txBody>
          <a:bodyPr/>
          <a:p>
            <a:r>
              <a:rPr lang="en-AU"/>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7"/>
          </p:nvPr>
        </p:nvSpPr>
        <p:spPr/>
        <p:txBody>
          <a:bodyPr/>
          <a:p>
            <a:r>
              <a:t>Footer</a:t>
            </a:r>
          </a:p>
        </p:txBody>
      </p:sp>
      <p:sp>
        <p:nvSpPr>
          <p:cNvPr id="3" name="PlaceHolder 2"/>
          <p:cNvSpPr>
            <a:spLocks noGrp="1"/>
          </p:cNvSpPr>
          <p:nvPr>
            <p:ph type="sldNum" idx="8"/>
          </p:nvPr>
        </p:nvSpPr>
        <p:spPr/>
        <p:txBody>
          <a:bodyPr/>
          <a:p>
            <a:fld id="{5FEBD998-6BD9-4CB5-8EE3-4DA249EF9FAB}" type="slidenum">
              <a:t>&lt;#&gt;</a:t>
            </a:fld>
          </a:p>
        </p:txBody>
      </p:sp>
      <p:sp>
        <p:nvSpPr>
          <p:cNvPr id="4" name="PlaceHolder 3"/>
          <p:cNvSpPr>
            <a:spLocks noGrp="1"/>
          </p:cNvSpPr>
          <p:nvPr>
            <p:ph type="dt" idx="9"/>
          </p:nvPr>
        </p:nvSpPr>
        <p:spPr/>
        <p:txBody>
          <a:bodyPr/>
          <a:p>
            <a:r>
              <a:rPr lang="en-AU"/>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9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AU" sz="3200" spc="-1" strike="noStrike">
              <a:solidFill>
                <a:srgbClr val="000000"/>
              </a:solidFill>
              <a:latin typeface="Arial"/>
            </a:endParaRPr>
          </a:p>
        </p:txBody>
      </p:sp>
      <p:sp>
        <p:nvSpPr>
          <p:cNvPr id="4" name="PlaceHolder 3"/>
          <p:cNvSpPr>
            <a:spLocks noGrp="1"/>
          </p:cNvSpPr>
          <p:nvPr>
            <p:ph type="ftr" idx="7"/>
          </p:nvPr>
        </p:nvSpPr>
        <p:spPr/>
        <p:txBody>
          <a:bodyPr/>
          <a:p>
            <a:r>
              <a:t>Footer</a:t>
            </a:r>
          </a:p>
        </p:txBody>
      </p:sp>
      <p:sp>
        <p:nvSpPr>
          <p:cNvPr id="5" name="PlaceHolder 4"/>
          <p:cNvSpPr>
            <a:spLocks noGrp="1"/>
          </p:cNvSpPr>
          <p:nvPr>
            <p:ph type="sldNum" idx="8"/>
          </p:nvPr>
        </p:nvSpPr>
        <p:spPr/>
        <p:txBody>
          <a:bodyPr/>
          <a:p>
            <a:fld id="{78A8655E-F4DC-4860-90E9-A383A64049FE}" type="slidenum">
              <a:t>&lt;#&gt;</a:t>
            </a:fld>
          </a:p>
        </p:txBody>
      </p:sp>
      <p:sp>
        <p:nvSpPr>
          <p:cNvPr id="6" name="PlaceHolder 5"/>
          <p:cNvSpPr>
            <a:spLocks noGrp="1"/>
          </p:cNvSpPr>
          <p:nvPr>
            <p:ph type="dt" idx="9"/>
          </p:nvPr>
        </p:nvSpPr>
        <p:spPr/>
        <p:txBody>
          <a:bodyPr/>
          <a:p>
            <a:r>
              <a:rPr lang="en-AU"/>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9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4" name="PlaceHolder 3"/>
          <p:cNvSpPr>
            <a:spLocks noGrp="1"/>
          </p:cNvSpPr>
          <p:nvPr>
            <p:ph type="ftr" idx="7"/>
          </p:nvPr>
        </p:nvSpPr>
        <p:spPr/>
        <p:txBody>
          <a:bodyPr/>
          <a:p>
            <a:r>
              <a:t>Footer</a:t>
            </a:r>
          </a:p>
        </p:txBody>
      </p:sp>
      <p:sp>
        <p:nvSpPr>
          <p:cNvPr id="5" name="PlaceHolder 4"/>
          <p:cNvSpPr>
            <a:spLocks noGrp="1"/>
          </p:cNvSpPr>
          <p:nvPr>
            <p:ph type="sldNum" idx="8"/>
          </p:nvPr>
        </p:nvSpPr>
        <p:spPr/>
        <p:txBody>
          <a:bodyPr/>
          <a:p>
            <a:fld id="{E4AE3AF1-1FFD-4DBE-8A90-0E59B44AF379}" type="slidenum">
              <a:t>&lt;#&gt;</a:t>
            </a:fld>
          </a:p>
        </p:txBody>
      </p:sp>
      <p:sp>
        <p:nvSpPr>
          <p:cNvPr id="6" name="PlaceHolder 5"/>
          <p:cNvSpPr>
            <a:spLocks noGrp="1"/>
          </p:cNvSpPr>
          <p:nvPr>
            <p:ph type="dt" idx="9"/>
          </p:nvPr>
        </p:nvSpPr>
        <p:spPr/>
        <p:txBody>
          <a:bodyPr/>
          <a:p>
            <a:r>
              <a:rPr lang="en-AU"/>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9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9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5" name="PlaceHolder 4"/>
          <p:cNvSpPr>
            <a:spLocks noGrp="1"/>
          </p:cNvSpPr>
          <p:nvPr>
            <p:ph type="ftr" idx="7"/>
          </p:nvPr>
        </p:nvSpPr>
        <p:spPr/>
        <p:txBody>
          <a:bodyPr/>
          <a:p>
            <a:r>
              <a:t>Footer</a:t>
            </a:r>
          </a:p>
        </p:txBody>
      </p:sp>
      <p:sp>
        <p:nvSpPr>
          <p:cNvPr id="6" name="PlaceHolder 5"/>
          <p:cNvSpPr>
            <a:spLocks noGrp="1"/>
          </p:cNvSpPr>
          <p:nvPr>
            <p:ph type="sldNum" idx="8"/>
          </p:nvPr>
        </p:nvSpPr>
        <p:spPr/>
        <p:txBody>
          <a:bodyPr/>
          <a:p>
            <a:fld id="{C9785EB3-A19A-4138-859A-FA207477D731}" type="slidenum">
              <a:t>&lt;#&gt;</a:t>
            </a:fld>
          </a:p>
        </p:txBody>
      </p:sp>
      <p:sp>
        <p:nvSpPr>
          <p:cNvPr id="7" name="PlaceHolder 6"/>
          <p:cNvSpPr>
            <a:spLocks noGrp="1"/>
          </p:cNvSpPr>
          <p:nvPr>
            <p:ph type="dt" idx="9"/>
          </p:nvPr>
        </p:nvSpPr>
        <p:spPr/>
        <p:txBody>
          <a:bodyPr/>
          <a:p>
            <a:r>
              <a:rPr lang="en-AU"/>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3" name="PlaceHolder 2"/>
          <p:cNvSpPr>
            <a:spLocks noGrp="1"/>
          </p:cNvSpPr>
          <p:nvPr>
            <p:ph type="ftr" idx="7"/>
          </p:nvPr>
        </p:nvSpPr>
        <p:spPr/>
        <p:txBody>
          <a:bodyPr/>
          <a:p>
            <a:r>
              <a:t>Footer</a:t>
            </a:r>
          </a:p>
        </p:txBody>
      </p:sp>
      <p:sp>
        <p:nvSpPr>
          <p:cNvPr id="4" name="PlaceHolder 3"/>
          <p:cNvSpPr>
            <a:spLocks noGrp="1"/>
          </p:cNvSpPr>
          <p:nvPr>
            <p:ph type="sldNum" idx="8"/>
          </p:nvPr>
        </p:nvSpPr>
        <p:spPr/>
        <p:txBody>
          <a:bodyPr/>
          <a:p>
            <a:fld id="{D12D3BCF-923A-4653-8042-6A82318B19C3}" type="slidenum">
              <a:t>&lt;#&gt;</a:t>
            </a:fld>
          </a:p>
        </p:txBody>
      </p:sp>
      <p:sp>
        <p:nvSpPr>
          <p:cNvPr id="5" name="PlaceHolder 4"/>
          <p:cNvSpPr>
            <a:spLocks noGrp="1"/>
          </p:cNvSpPr>
          <p:nvPr>
            <p:ph type="dt" idx="9"/>
          </p:nvPr>
        </p:nvSpPr>
        <p:spPr/>
        <p:txBody>
          <a:bodyPr/>
          <a:p>
            <a:r>
              <a:rPr lang="en-AU"/>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1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C3D2910B-8572-413C-AB65-8790C509DF82}" type="slidenum">
              <a:t>&lt;#&gt;</a:t>
            </a:fld>
          </a:p>
        </p:txBody>
      </p:sp>
      <p:sp>
        <p:nvSpPr>
          <p:cNvPr id="6" name="PlaceHolder 5"/>
          <p:cNvSpPr>
            <a:spLocks noGrp="1"/>
          </p:cNvSpPr>
          <p:nvPr>
            <p:ph type="dt" idx="3"/>
          </p:nvPr>
        </p:nvSpPr>
        <p:spPr/>
        <p:txBody>
          <a:bodyPr/>
          <a:p>
            <a:r>
              <a:rPr lang="en-AU"/>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AU" sz="3200" spc="-1" strike="noStrike">
              <a:solidFill>
                <a:srgbClr val="000000"/>
              </a:solidFill>
              <a:latin typeface="Arial"/>
            </a:endParaRPr>
          </a:p>
        </p:txBody>
      </p:sp>
      <p:sp>
        <p:nvSpPr>
          <p:cNvPr id="3" name="PlaceHolder 2"/>
          <p:cNvSpPr>
            <a:spLocks noGrp="1"/>
          </p:cNvSpPr>
          <p:nvPr>
            <p:ph type="ftr" idx="7"/>
          </p:nvPr>
        </p:nvSpPr>
        <p:spPr/>
        <p:txBody>
          <a:bodyPr/>
          <a:p>
            <a:r>
              <a:t>Footer</a:t>
            </a:r>
          </a:p>
        </p:txBody>
      </p:sp>
      <p:sp>
        <p:nvSpPr>
          <p:cNvPr id="4" name="PlaceHolder 3"/>
          <p:cNvSpPr>
            <a:spLocks noGrp="1"/>
          </p:cNvSpPr>
          <p:nvPr>
            <p:ph type="sldNum" idx="8"/>
          </p:nvPr>
        </p:nvSpPr>
        <p:spPr/>
        <p:txBody>
          <a:bodyPr/>
          <a:p>
            <a:fld id="{E935F95D-725C-467A-B036-6BE98E2C97E8}" type="slidenum">
              <a:t>&lt;#&gt;</a:t>
            </a:fld>
          </a:p>
        </p:txBody>
      </p:sp>
      <p:sp>
        <p:nvSpPr>
          <p:cNvPr id="5" name="PlaceHolder 4"/>
          <p:cNvSpPr>
            <a:spLocks noGrp="1"/>
          </p:cNvSpPr>
          <p:nvPr>
            <p:ph type="dt" idx="9"/>
          </p:nvPr>
        </p:nvSpPr>
        <p:spPr/>
        <p:txBody>
          <a:bodyPr/>
          <a:p>
            <a:r>
              <a:rPr lang="en-AU"/>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10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0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0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 name="PlaceHolder 5"/>
          <p:cNvSpPr>
            <a:spLocks noGrp="1"/>
          </p:cNvSpPr>
          <p:nvPr>
            <p:ph type="ftr" idx="7"/>
          </p:nvPr>
        </p:nvSpPr>
        <p:spPr/>
        <p:txBody>
          <a:bodyPr/>
          <a:p>
            <a:r>
              <a:t>Footer</a:t>
            </a:r>
          </a:p>
        </p:txBody>
      </p:sp>
      <p:sp>
        <p:nvSpPr>
          <p:cNvPr id="7" name="PlaceHolder 6"/>
          <p:cNvSpPr>
            <a:spLocks noGrp="1"/>
          </p:cNvSpPr>
          <p:nvPr>
            <p:ph type="sldNum" idx="8"/>
          </p:nvPr>
        </p:nvSpPr>
        <p:spPr/>
        <p:txBody>
          <a:bodyPr/>
          <a:p>
            <a:fld id="{821630F1-619C-44BD-961A-ABD196842C66}" type="slidenum">
              <a:t>&lt;#&gt;</a:t>
            </a:fld>
          </a:p>
        </p:txBody>
      </p:sp>
      <p:sp>
        <p:nvSpPr>
          <p:cNvPr id="8" name="PlaceHolder 7"/>
          <p:cNvSpPr>
            <a:spLocks noGrp="1"/>
          </p:cNvSpPr>
          <p:nvPr>
            <p:ph type="dt" idx="9"/>
          </p:nvPr>
        </p:nvSpPr>
        <p:spPr/>
        <p:txBody>
          <a:bodyPr/>
          <a:p>
            <a:r>
              <a:rPr lang="en-AU"/>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10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0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 name="PlaceHolder 5"/>
          <p:cNvSpPr>
            <a:spLocks noGrp="1"/>
          </p:cNvSpPr>
          <p:nvPr>
            <p:ph type="ftr" idx="7"/>
          </p:nvPr>
        </p:nvSpPr>
        <p:spPr/>
        <p:txBody>
          <a:bodyPr/>
          <a:p>
            <a:r>
              <a:t>Footer</a:t>
            </a:r>
          </a:p>
        </p:txBody>
      </p:sp>
      <p:sp>
        <p:nvSpPr>
          <p:cNvPr id="7" name="PlaceHolder 6"/>
          <p:cNvSpPr>
            <a:spLocks noGrp="1"/>
          </p:cNvSpPr>
          <p:nvPr>
            <p:ph type="sldNum" idx="8"/>
          </p:nvPr>
        </p:nvSpPr>
        <p:spPr/>
        <p:txBody>
          <a:bodyPr/>
          <a:p>
            <a:fld id="{20F21F9F-1507-4A7A-8E69-5A138CAA8690}" type="slidenum">
              <a:t>&lt;#&gt;</a:t>
            </a:fld>
          </a:p>
        </p:txBody>
      </p:sp>
      <p:sp>
        <p:nvSpPr>
          <p:cNvPr id="8" name="PlaceHolder 7"/>
          <p:cNvSpPr>
            <a:spLocks noGrp="1"/>
          </p:cNvSpPr>
          <p:nvPr>
            <p:ph type="dt" idx="9"/>
          </p:nvPr>
        </p:nvSpPr>
        <p:spPr/>
        <p:txBody>
          <a:bodyPr/>
          <a:p>
            <a:r>
              <a:rPr lang="en-AU"/>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10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1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 name="PlaceHolder 5"/>
          <p:cNvSpPr>
            <a:spLocks noGrp="1"/>
          </p:cNvSpPr>
          <p:nvPr>
            <p:ph type="ftr" idx="7"/>
          </p:nvPr>
        </p:nvSpPr>
        <p:spPr/>
        <p:txBody>
          <a:bodyPr/>
          <a:p>
            <a:r>
              <a:t>Footer</a:t>
            </a:r>
          </a:p>
        </p:txBody>
      </p:sp>
      <p:sp>
        <p:nvSpPr>
          <p:cNvPr id="7" name="PlaceHolder 6"/>
          <p:cNvSpPr>
            <a:spLocks noGrp="1"/>
          </p:cNvSpPr>
          <p:nvPr>
            <p:ph type="sldNum" idx="8"/>
          </p:nvPr>
        </p:nvSpPr>
        <p:spPr/>
        <p:txBody>
          <a:bodyPr/>
          <a:p>
            <a:fld id="{FADF8FA2-1B76-4816-B4B8-2F2136914A2F}" type="slidenum">
              <a:t>&lt;#&gt;</a:t>
            </a:fld>
          </a:p>
        </p:txBody>
      </p:sp>
      <p:sp>
        <p:nvSpPr>
          <p:cNvPr id="8" name="PlaceHolder 7"/>
          <p:cNvSpPr>
            <a:spLocks noGrp="1"/>
          </p:cNvSpPr>
          <p:nvPr>
            <p:ph type="dt" idx="9"/>
          </p:nvPr>
        </p:nvSpPr>
        <p:spPr/>
        <p:txBody>
          <a:bodyPr/>
          <a:p>
            <a:r>
              <a:rPr lang="en-AU"/>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11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1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5" name="PlaceHolder 4"/>
          <p:cNvSpPr>
            <a:spLocks noGrp="1"/>
          </p:cNvSpPr>
          <p:nvPr>
            <p:ph type="ftr" idx="7"/>
          </p:nvPr>
        </p:nvSpPr>
        <p:spPr/>
        <p:txBody>
          <a:bodyPr/>
          <a:p>
            <a:r>
              <a:t>Footer</a:t>
            </a:r>
          </a:p>
        </p:txBody>
      </p:sp>
      <p:sp>
        <p:nvSpPr>
          <p:cNvPr id="6" name="PlaceHolder 5"/>
          <p:cNvSpPr>
            <a:spLocks noGrp="1"/>
          </p:cNvSpPr>
          <p:nvPr>
            <p:ph type="sldNum" idx="8"/>
          </p:nvPr>
        </p:nvSpPr>
        <p:spPr/>
        <p:txBody>
          <a:bodyPr/>
          <a:p>
            <a:fld id="{84FB6997-6DDB-41CE-9150-32F3F46DA5EC}" type="slidenum">
              <a:t>&lt;#&gt;</a:t>
            </a:fld>
          </a:p>
        </p:txBody>
      </p:sp>
      <p:sp>
        <p:nvSpPr>
          <p:cNvPr id="7" name="PlaceHolder 6"/>
          <p:cNvSpPr>
            <a:spLocks noGrp="1"/>
          </p:cNvSpPr>
          <p:nvPr>
            <p:ph type="dt" idx="9"/>
          </p:nvPr>
        </p:nvSpPr>
        <p:spPr/>
        <p:txBody>
          <a:bodyPr/>
          <a:p>
            <a:r>
              <a:rPr lang="en-AU"/>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1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1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1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7" name="PlaceHolder 6"/>
          <p:cNvSpPr>
            <a:spLocks noGrp="1"/>
          </p:cNvSpPr>
          <p:nvPr>
            <p:ph type="ftr" idx="7"/>
          </p:nvPr>
        </p:nvSpPr>
        <p:spPr/>
        <p:txBody>
          <a:bodyPr/>
          <a:p>
            <a:r>
              <a:t>Footer</a:t>
            </a:r>
          </a:p>
        </p:txBody>
      </p:sp>
      <p:sp>
        <p:nvSpPr>
          <p:cNvPr id="8" name="PlaceHolder 7"/>
          <p:cNvSpPr>
            <a:spLocks noGrp="1"/>
          </p:cNvSpPr>
          <p:nvPr>
            <p:ph type="sldNum" idx="8"/>
          </p:nvPr>
        </p:nvSpPr>
        <p:spPr/>
        <p:txBody>
          <a:bodyPr/>
          <a:p>
            <a:fld id="{9C15B4F6-2236-4BB8-BEFF-6F8B33D4931A}" type="slidenum">
              <a:t>&lt;#&gt;</a:t>
            </a:fld>
          </a:p>
        </p:txBody>
      </p:sp>
      <p:sp>
        <p:nvSpPr>
          <p:cNvPr id="9" name="PlaceHolder 8"/>
          <p:cNvSpPr>
            <a:spLocks noGrp="1"/>
          </p:cNvSpPr>
          <p:nvPr>
            <p:ph type="dt" idx="9"/>
          </p:nvPr>
        </p:nvSpPr>
        <p:spPr/>
        <p:txBody>
          <a:bodyPr/>
          <a:p>
            <a:r>
              <a:rPr lang="en-AU"/>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12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2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2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2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2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2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9" name="PlaceHolder 8"/>
          <p:cNvSpPr>
            <a:spLocks noGrp="1"/>
          </p:cNvSpPr>
          <p:nvPr>
            <p:ph type="ftr" idx="7"/>
          </p:nvPr>
        </p:nvSpPr>
        <p:spPr/>
        <p:txBody>
          <a:bodyPr/>
          <a:p>
            <a:r>
              <a:t>Footer</a:t>
            </a:r>
          </a:p>
        </p:txBody>
      </p:sp>
      <p:sp>
        <p:nvSpPr>
          <p:cNvPr id="10" name="PlaceHolder 9"/>
          <p:cNvSpPr>
            <a:spLocks noGrp="1"/>
          </p:cNvSpPr>
          <p:nvPr>
            <p:ph type="sldNum" idx="8"/>
          </p:nvPr>
        </p:nvSpPr>
        <p:spPr/>
        <p:txBody>
          <a:bodyPr/>
          <a:p>
            <a:fld id="{0DCF1170-AC9D-4190-B454-756A577FF8CA}" type="slidenum">
              <a:t>&lt;#&gt;</a:t>
            </a:fld>
          </a:p>
        </p:txBody>
      </p:sp>
      <p:sp>
        <p:nvSpPr>
          <p:cNvPr id="11" name="PlaceHolder 10"/>
          <p:cNvSpPr>
            <a:spLocks noGrp="1"/>
          </p:cNvSpPr>
          <p:nvPr>
            <p:ph type="dt" idx="9"/>
          </p:nvPr>
        </p:nvSpPr>
        <p:spPr/>
        <p:txBody>
          <a:bodyPr/>
          <a:p>
            <a:r>
              <a:rPr lang="en-AU"/>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1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CF10C502-F5FF-4073-B4F9-917CAD61FE7B}" type="slidenum">
              <a:t>&lt;#&gt;</a:t>
            </a:fld>
          </a:p>
        </p:txBody>
      </p:sp>
      <p:sp>
        <p:nvSpPr>
          <p:cNvPr id="7" name="PlaceHolder 6"/>
          <p:cNvSpPr>
            <a:spLocks noGrp="1"/>
          </p:cNvSpPr>
          <p:nvPr>
            <p:ph type="dt" idx="3"/>
          </p:nvPr>
        </p:nvSpPr>
        <p:spPr/>
        <p:txBody>
          <a:bodyPr/>
          <a:p>
            <a:r>
              <a:rPr lang="en-AU"/>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7D589322-68A9-4E12-B81F-25332B702A47}" type="slidenum">
              <a:t>&lt;#&gt;</a:t>
            </a:fld>
          </a:p>
        </p:txBody>
      </p:sp>
      <p:sp>
        <p:nvSpPr>
          <p:cNvPr id="5" name="PlaceHolder 4"/>
          <p:cNvSpPr>
            <a:spLocks noGrp="1"/>
          </p:cNvSpPr>
          <p:nvPr>
            <p:ph type="dt" idx="3"/>
          </p:nvPr>
        </p:nvSpPr>
        <p:spPr/>
        <p:txBody>
          <a:bodyPr/>
          <a:p>
            <a:r>
              <a:rPr lang="en-AU"/>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AU" sz="3200" spc="-1" strike="noStrike">
              <a:solidFill>
                <a:srgbClr val="000000"/>
              </a:solidFill>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A24B828D-344B-46E7-9B0B-92C9B90E4906}" type="slidenum">
              <a:t>&lt;#&gt;</a:t>
            </a:fld>
          </a:p>
        </p:txBody>
      </p:sp>
      <p:sp>
        <p:nvSpPr>
          <p:cNvPr id="5" name="PlaceHolder 4"/>
          <p:cNvSpPr>
            <a:spLocks noGrp="1"/>
          </p:cNvSpPr>
          <p:nvPr>
            <p:ph type="dt" idx="3"/>
          </p:nvPr>
        </p:nvSpPr>
        <p:spPr/>
        <p:txBody>
          <a:bodyPr/>
          <a:p>
            <a:r>
              <a:rPr lang="en-AU"/>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1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1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2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33EA3CBE-E02D-49B1-960B-78E284C90A95}" type="slidenum">
              <a:t>&lt;#&gt;</a:t>
            </a:fld>
          </a:p>
        </p:txBody>
      </p:sp>
      <p:sp>
        <p:nvSpPr>
          <p:cNvPr id="8" name="PlaceHolder 7"/>
          <p:cNvSpPr>
            <a:spLocks noGrp="1"/>
          </p:cNvSpPr>
          <p:nvPr>
            <p:ph type="dt" idx="3"/>
          </p:nvPr>
        </p:nvSpPr>
        <p:spPr/>
        <p:txBody>
          <a:bodyPr/>
          <a:p>
            <a:r>
              <a:rPr lang="en-AU"/>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2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2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2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3A8FCB6B-2E0E-45CC-9AE6-93318E359E28}" type="slidenum">
              <a:t>&lt;#&gt;</a:t>
            </a:fld>
          </a:p>
        </p:txBody>
      </p:sp>
      <p:sp>
        <p:nvSpPr>
          <p:cNvPr id="8" name="PlaceHolder 7"/>
          <p:cNvSpPr>
            <a:spLocks noGrp="1"/>
          </p:cNvSpPr>
          <p:nvPr>
            <p:ph type="dt" idx="3"/>
          </p:nvPr>
        </p:nvSpPr>
        <p:spPr/>
        <p:txBody>
          <a:bodyPr/>
          <a:p>
            <a:r>
              <a:rPr lang="en-AU"/>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AU" sz="4400" spc="-1" strike="noStrike">
              <a:solidFill>
                <a:srgbClr val="000000"/>
              </a:solidFill>
              <a:latin typeface="Arial"/>
            </a:endParaRPr>
          </a:p>
        </p:txBody>
      </p:sp>
      <p:sp>
        <p:nvSpPr>
          <p:cNvPr id="2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2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2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AU"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CD498C72-6D70-4A13-BD43-ABEA005225DD}" type="slidenum">
              <a:t>&lt;#&gt;</a:t>
            </a:fld>
          </a:p>
        </p:txBody>
      </p:sp>
      <p:sp>
        <p:nvSpPr>
          <p:cNvPr id="8" name="PlaceHolder 7"/>
          <p:cNvSpPr>
            <a:spLocks noGrp="1"/>
          </p:cNvSpPr>
          <p:nvPr>
            <p:ph type="dt" idx="3"/>
          </p:nvPr>
        </p:nvSpPr>
        <p:spPr/>
        <p:txBody>
          <a:bodyPr/>
          <a:p>
            <a:r>
              <a:rPr lang="en-AU"/>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Rectangle 48"/>
          <p:cNvSpPr/>
          <p:nvPr/>
        </p:nvSpPr>
        <p:spPr>
          <a:xfrm>
            <a:off x="5224320" y="1096920"/>
            <a:ext cx="6500880" cy="5758920"/>
          </a:xfrm>
          <a:prstGeom prst="rect">
            <a:avLst/>
          </a:prstGeom>
          <a:solidFill>
            <a:srgbClr val="e9eff1"/>
          </a:solidFill>
          <a:ln w="1260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ffffff"/>
              </a:solidFill>
              <a:latin typeface="Tenorite"/>
              <a:ea typeface="DejaVu Sans"/>
            </a:endParaRPr>
          </a:p>
        </p:txBody>
      </p:sp>
      <p:sp>
        <p:nvSpPr>
          <p:cNvPr id="1" name="Cross 49"/>
          <p:cNvSpPr/>
          <p:nvPr/>
        </p:nvSpPr>
        <p:spPr>
          <a:xfrm>
            <a:off x="5016960" y="5624280"/>
            <a:ext cx="522720" cy="522720"/>
          </a:xfrm>
          <a:prstGeom prst="plus">
            <a:avLst>
              <a:gd name="adj" fmla="val 39516"/>
            </a:avLst>
          </a:prstGeom>
          <a:solidFill>
            <a:srgbClr val="000000"/>
          </a:solidFill>
          <a:ln w="1260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ffffff"/>
              </a:solidFill>
              <a:latin typeface="Tenorite"/>
              <a:ea typeface="DejaVu Sans"/>
            </a:endParaRPr>
          </a:p>
        </p:txBody>
      </p:sp>
      <p:sp>
        <p:nvSpPr>
          <p:cNvPr id="2" name="Rectangle 50"/>
          <p:cNvSpPr/>
          <p:nvPr/>
        </p:nvSpPr>
        <p:spPr>
          <a:xfrm>
            <a:off x="9881640" y="976680"/>
            <a:ext cx="1334520" cy="118080"/>
          </a:xfrm>
          <a:prstGeom prst="rect">
            <a:avLst/>
          </a:prstGeom>
          <a:solidFill>
            <a:srgbClr val="000000"/>
          </a:solidFill>
          <a:ln w="12600">
            <a:noFill/>
          </a:ln>
        </p:spPr>
        <p:style>
          <a:lnRef idx="0"/>
          <a:fillRef idx="0"/>
          <a:effectRef idx="0"/>
          <a:fontRef idx="minor"/>
        </p:style>
        <p:txBody>
          <a:bodyPr lIns="90000" rIns="90000" tIns="118800" bIns="118800" anchor="ctr">
            <a:noAutofit/>
          </a:bodyPr>
          <a:p>
            <a:pPr>
              <a:lnSpc>
                <a:spcPct val="100000"/>
              </a:lnSpc>
            </a:pPr>
            <a:endParaRPr b="0" lang="en-US" sz="1800" spc="-1" strike="noStrike">
              <a:solidFill>
                <a:srgbClr val="ffffff"/>
              </a:solidFill>
              <a:latin typeface="Tenorite"/>
              <a:ea typeface="DejaVu Sans"/>
            </a:endParaRPr>
          </a:p>
        </p:txBody>
      </p:sp>
      <p:sp>
        <p:nvSpPr>
          <p:cNvPr id="3" name="PlaceHolder 1"/>
          <p:cNvSpPr>
            <a:spLocks noGrp="1"/>
          </p:cNvSpPr>
          <p:nvPr>
            <p:ph type="ftr" idx="1"/>
          </p:nvPr>
        </p:nvSpPr>
        <p:spPr>
          <a:xfrm>
            <a:off x="565200" y="543240"/>
            <a:ext cx="4112640" cy="244800"/>
          </a:xfrm>
          <a:prstGeom prst="rect">
            <a:avLst/>
          </a:prstGeom>
          <a:noFill/>
          <a:ln w="0">
            <a:noFill/>
          </a:ln>
        </p:spPr>
        <p:txBody>
          <a:bodyPr lIns="90000" rIns="90000" tIns="45000" bIns="45000" anchor="ctr">
            <a:noAutofit/>
          </a:bodyPr>
          <a:lstStyle>
            <a:lvl1pPr indent="0" algn="ctr">
              <a:lnSpc>
                <a:spcPct val="100000"/>
              </a:lnSpc>
              <a:buNone/>
              <a:tabLst>
                <a:tab algn="l" pos="0"/>
              </a:tabLst>
              <a:defRPr b="0" lang="en-AU" sz="1400" spc="-1" strike="noStrike">
                <a:solidFill>
                  <a:srgbClr val="000000"/>
                </a:solidFill>
                <a:latin typeface="Times New Roman"/>
                <a:ea typeface="DejaVu Sans"/>
              </a:defRPr>
            </a:lvl1pPr>
          </a:lstStyle>
          <a:p>
            <a:pPr indent="0" algn="ctr">
              <a:lnSpc>
                <a:spcPct val="100000"/>
              </a:lnSpc>
              <a:buNone/>
              <a:tabLst>
                <a:tab algn="l" pos="0"/>
              </a:tabLst>
            </a:pPr>
            <a:r>
              <a:rPr b="0" lang="en-AU" sz="1400" spc="-1" strike="noStrike">
                <a:solidFill>
                  <a:srgbClr val="000000"/>
                </a:solidFill>
                <a:latin typeface="Times New Roman"/>
                <a:ea typeface="DejaVu Sans"/>
              </a:rPr>
              <a:t>&lt;footer&gt;</a:t>
            </a:r>
            <a:endParaRPr b="0" lang="en-AU" sz="1400" spc="-1" strike="noStrike">
              <a:solidFill>
                <a:srgbClr val="000000"/>
              </a:solidFill>
              <a:latin typeface="Times New Roman"/>
            </a:endParaRPr>
          </a:p>
        </p:txBody>
      </p:sp>
      <p:sp>
        <p:nvSpPr>
          <p:cNvPr id="4" name="PlaceHolder 2"/>
          <p:cNvSpPr>
            <a:spLocks noGrp="1"/>
          </p:cNvSpPr>
          <p:nvPr>
            <p:ph type="sldNum" idx="2"/>
          </p:nvPr>
        </p:nvSpPr>
        <p:spPr>
          <a:xfrm>
            <a:off x="10812960" y="511200"/>
            <a:ext cx="912240" cy="308880"/>
          </a:xfrm>
          <a:prstGeom prst="rect">
            <a:avLst/>
          </a:prstGeom>
          <a:noFill/>
          <a:ln w="0">
            <a:noFill/>
          </a:ln>
        </p:spPr>
        <p:txBody>
          <a:bodyPr lIns="90000" rIns="90000" tIns="45000" bIns="45000" anchor="ctr">
            <a:noAutofit/>
          </a:bodyPr>
          <a:lstStyle>
            <a:lvl1pPr indent="0" algn="r">
              <a:lnSpc>
                <a:spcPct val="100000"/>
              </a:lnSpc>
              <a:buNone/>
              <a:tabLst>
                <a:tab algn="l" pos="0"/>
              </a:tabLst>
              <a:defRPr b="0" lang="en-US" sz="1400" spc="-1" strike="noStrike">
                <a:solidFill>
                  <a:srgbClr val="000000"/>
                </a:solidFill>
                <a:latin typeface="Tenorite"/>
                <a:ea typeface="DejaVu Sans"/>
              </a:defRPr>
            </a:lvl1pPr>
          </a:lstStyle>
          <a:p>
            <a:pPr indent="0" algn="r">
              <a:lnSpc>
                <a:spcPct val="100000"/>
              </a:lnSpc>
              <a:buNone/>
              <a:tabLst>
                <a:tab algn="l" pos="0"/>
              </a:tabLst>
            </a:pPr>
            <a:fld id="{25A720A9-F345-4951-89E2-CD41A3663E37}" type="slidenum">
              <a:rPr b="0" lang="en-US" sz="1400" spc="-1" strike="noStrike">
                <a:solidFill>
                  <a:srgbClr val="000000"/>
                </a:solidFill>
                <a:latin typeface="Tenorite"/>
                <a:ea typeface="DejaVu Sans"/>
              </a:rPr>
              <a:t>&lt;number&gt;</a:t>
            </a:fld>
            <a:endParaRPr b="0" lang="en-AU" sz="1400" spc="-1" strike="noStrike">
              <a:solidFill>
                <a:srgbClr val="000000"/>
              </a:solidFill>
              <a:latin typeface="Times New Roman"/>
            </a:endParaRPr>
          </a:p>
        </p:txBody>
      </p:sp>
      <p:sp>
        <p:nvSpPr>
          <p:cNvPr id="5" name="PlaceHolder 3"/>
          <p:cNvSpPr>
            <a:spLocks noGrp="1"/>
          </p:cNvSpPr>
          <p:nvPr>
            <p:ph type="dt" idx="3"/>
          </p:nvPr>
        </p:nvSpPr>
        <p:spPr>
          <a:xfrm>
            <a:off x="797040" y="5708880"/>
            <a:ext cx="3880800" cy="362880"/>
          </a:xfrm>
          <a:prstGeom prst="rect">
            <a:avLst/>
          </a:prstGeom>
          <a:noFill/>
          <a:ln w="0">
            <a:noFill/>
          </a:ln>
        </p:spPr>
        <p:txBody>
          <a:bodyPr lIns="90000" rIns="90000" tIns="45000" bIns="45000" anchor="ctr">
            <a:noAutofit/>
          </a:bodyPr>
          <a:lstStyle>
            <a:lvl1pPr indent="0">
              <a:buNone/>
              <a:defRPr b="0" lang="en-AU" sz="1400" spc="-1" strike="noStrike">
                <a:solidFill>
                  <a:srgbClr val="000000"/>
                </a:solidFill>
                <a:latin typeface="Times New Roman"/>
              </a:defRPr>
            </a:lvl1pPr>
          </a:lstStyle>
          <a:p>
            <a:pPr indent="0">
              <a:buNone/>
            </a:pPr>
            <a:r>
              <a:rPr b="0" lang="en-AU" sz="1400" spc="-1" strike="noStrike">
                <a:solidFill>
                  <a:srgbClr val="000000"/>
                </a:solidFill>
                <a:latin typeface="Times New Roman"/>
              </a:rPr>
              <a:t>&lt;date/time&gt;</a:t>
            </a:r>
            <a:endParaRPr b="0" lang="en-AU" sz="1400" spc="-1" strike="noStrike">
              <a:solidFill>
                <a:srgbClr val="000000"/>
              </a:solidFill>
              <a:latin typeface="Times New Roman"/>
            </a:endParaRPr>
          </a:p>
        </p:txBody>
      </p:sp>
      <p:sp>
        <p:nvSpPr>
          <p:cNvPr id="6"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AU" sz="4400" spc="-1" strike="noStrike">
                <a:solidFill>
                  <a:srgbClr val="000000"/>
                </a:solidFill>
                <a:latin typeface="Arial"/>
              </a:rPr>
              <a:t>Click </a:t>
            </a:r>
            <a:r>
              <a:rPr b="0" lang="en-AU" sz="4400" spc="-1" strike="noStrike">
                <a:solidFill>
                  <a:srgbClr val="000000"/>
                </a:solidFill>
                <a:latin typeface="Arial"/>
              </a:rPr>
              <a:t>to edit </a:t>
            </a:r>
            <a:r>
              <a:rPr b="0" lang="en-AU" sz="4400" spc="-1" strike="noStrike">
                <a:solidFill>
                  <a:srgbClr val="000000"/>
                </a:solidFill>
                <a:latin typeface="Arial"/>
              </a:rPr>
              <a:t>the </a:t>
            </a:r>
            <a:r>
              <a:rPr b="0" lang="en-AU" sz="4400" spc="-1" strike="noStrike">
                <a:solidFill>
                  <a:srgbClr val="000000"/>
                </a:solidFill>
                <a:latin typeface="Arial"/>
              </a:rPr>
              <a:t>title </a:t>
            </a:r>
            <a:r>
              <a:rPr b="0" lang="en-AU" sz="4400" spc="-1" strike="noStrike">
                <a:solidFill>
                  <a:srgbClr val="000000"/>
                </a:solidFill>
                <a:latin typeface="Arial"/>
              </a:rPr>
              <a:t>text </a:t>
            </a:r>
            <a:r>
              <a:rPr b="0" lang="en-AU" sz="4400" spc="-1" strike="noStrike">
                <a:solidFill>
                  <a:srgbClr val="000000"/>
                </a:solidFill>
                <a:latin typeface="Arial"/>
              </a:rPr>
              <a:t>format</a:t>
            </a:r>
            <a:endParaRPr b="0" lang="en-AU" sz="4400" spc="-1" strike="noStrike">
              <a:solidFill>
                <a:srgbClr val="000000"/>
              </a:solidFill>
              <a:latin typeface="Arial"/>
            </a:endParaRPr>
          </a:p>
        </p:txBody>
      </p:sp>
      <p:sp>
        <p:nvSpPr>
          <p:cNvPr id="7"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AU" sz="3200" spc="-1" strike="noStrike">
                <a:solidFill>
                  <a:srgbClr val="000000"/>
                </a:solidFill>
                <a:latin typeface="Arial"/>
              </a:rPr>
              <a:t>Click to edit the outline text format</a:t>
            </a:r>
            <a:endParaRPr b="0" lang="en-AU"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AU" sz="2800" spc="-1" strike="noStrike">
                <a:solidFill>
                  <a:srgbClr val="000000"/>
                </a:solidFill>
                <a:latin typeface="Arial"/>
              </a:rPr>
              <a:t>Second Outline Level</a:t>
            </a:r>
            <a:endParaRPr b="0" lang="en-AU"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AU" sz="2400" spc="-1" strike="noStrike">
                <a:solidFill>
                  <a:srgbClr val="000000"/>
                </a:solidFill>
                <a:latin typeface="Arial"/>
              </a:rPr>
              <a:t>Third Outline Level</a:t>
            </a:r>
            <a:endParaRPr b="0" lang="en-AU"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AU" sz="2000" spc="-1" strike="noStrike">
                <a:solidFill>
                  <a:srgbClr val="000000"/>
                </a:solidFill>
                <a:latin typeface="Arial"/>
              </a:rPr>
              <a:t>Fourth Outline Level</a:t>
            </a:r>
            <a:endParaRPr b="0" lang="en-AU"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AU" sz="2000" spc="-1" strike="noStrike">
                <a:solidFill>
                  <a:srgbClr val="000000"/>
                </a:solidFill>
                <a:latin typeface="Arial"/>
              </a:rPr>
              <a:t>Fifth Outline Level</a:t>
            </a:r>
            <a:endParaRPr b="0" lang="en-AU"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AU" sz="2000" spc="-1" strike="noStrike">
                <a:solidFill>
                  <a:srgbClr val="000000"/>
                </a:solidFill>
                <a:latin typeface="Arial"/>
              </a:rPr>
              <a:t>Sixth Outline Level</a:t>
            </a:r>
            <a:endParaRPr b="0" lang="en-AU"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AU" sz="2000" spc="-1" strike="noStrike">
                <a:solidFill>
                  <a:srgbClr val="000000"/>
                </a:solidFill>
                <a:latin typeface="Arial"/>
              </a:rPr>
              <a:t>Seventh Outline Level</a:t>
            </a:r>
            <a:endParaRPr b="0" lang="en-AU"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4" name="PlaceHolder 1"/>
          <p:cNvSpPr>
            <a:spLocks noGrp="1"/>
          </p:cNvSpPr>
          <p:nvPr>
            <p:ph type="ftr" idx="4"/>
          </p:nvPr>
        </p:nvSpPr>
        <p:spPr>
          <a:xfrm>
            <a:off x="565200" y="543240"/>
            <a:ext cx="4112640" cy="244800"/>
          </a:xfrm>
          <a:prstGeom prst="rect">
            <a:avLst/>
          </a:prstGeom>
          <a:noFill/>
          <a:ln w="0">
            <a:noFill/>
          </a:ln>
        </p:spPr>
        <p:txBody>
          <a:bodyPr lIns="90000" rIns="90000" tIns="45000" bIns="45000" anchor="ctr">
            <a:noAutofit/>
          </a:bodyPr>
          <a:lstStyle>
            <a:lvl1pPr indent="0" algn="ctr">
              <a:lnSpc>
                <a:spcPct val="100000"/>
              </a:lnSpc>
              <a:buNone/>
              <a:tabLst>
                <a:tab algn="l" pos="0"/>
              </a:tabLst>
              <a:defRPr b="0" lang="en-AU" sz="1400" spc="-1" strike="noStrike">
                <a:solidFill>
                  <a:srgbClr val="000000"/>
                </a:solidFill>
                <a:latin typeface="Times New Roman"/>
                <a:ea typeface="DejaVu Sans"/>
              </a:defRPr>
            </a:lvl1pPr>
          </a:lstStyle>
          <a:p>
            <a:pPr indent="0" algn="ctr">
              <a:lnSpc>
                <a:spcPct val="100000"/>
              </a:lnSpc>
              <a:buNone/>
              <a:tabLst>
                <a:tab algn="l" pos="0"/>
              </a:tabLst>
            </a:pPr>
            <a:r>
              <a:rPr b="0" lang="en-AU" sz="1400" spc="-1" strike="noStrike">
                <a:solidFill>
                  <a:srgbClr val="000000"/>
                </a:solidFill>
                <a:latin typeface="Times New Roman"/>
                <a:ea typeface="DejaVu Sans"/>
              </a:rPr>
              <a:t>&lt;footer&gt;</a:t>
            </a:r>
            <a:endParaRPr b="0" lang="en-AU" sz="1400" spc="-1" strike="noStrike">
              <a:solidFill>
                <a:srgbClr val="000000"/>
              </a:solidFill>
              <a:latin typeface="Times New Roman"/>
            </a:endParaRPr>
          </a:p>
        </p:txBody>
      </p:sp>
      <p:sp>
        <p:nvSpPr>
          <p:cNvPr id="45" name="PlaceHolder 2"/>
          <p:cNvSpPr>
            <a:spLocks noGrp="1"/>
          </p:cNvSpPr>
          <p:nvPr>
            <p:ph type="sldNum" idx="5"/>
          </p:nvPr>
        </p:nvSpPr>
        <p:spPr>
          <a:xfrm>
            <a:off x="9333000" y="6169320"/>
            <a:ext cx="2005200" cy="308880"/>
          </a:xfrm>
          <a:prstGeom prst="rect">
            <a:avLst/>
          </a:prstGeom>
          <a:noFill/>
          <a:ln w="0">
            <a:noFill/>
          </a:ln>
        </p:spPr>
        <p:txBody>
          <a:bodyPr lIns="90000" rIns="90000" tIns="45000" bIns="45000" anchor="ctr">
            <a:noAutofit/>
          </a:bodyPr>
          <a:lstStyle>
            <a:lvl1pPr indent="0" algn="r">
              <a:lnSpc>
                <a:spcPct val="100000"/>
              </a:lnSpc>
              <a:buNone/>
              <a:tabLst>
                <a:tab algn="l" pos="0"/>
              </a:tabLst>
              <a:defRPr b="0" lang="en-US" sz="1400" spc="-1" strike="noStrike">
                <a:solidFill>
                  <a:srgbClr val="000000"/>
                </a:solidFill>
                <a:latin typeface="Tenorite"/>
                <a:ea typeface="DejaVu Sans"/>
              </a:defRPr>
            </a:lvl1pPr>
          </a:lstStyle>
          <a:p>
            <a:pPr indent="0" algn="r">
              <a:lnSpc>
                <a:spcPct val="100000"/>
              </a:lnSpc>
              <a:buNone/>
              <a:tabLst>
                <a:tab algn="l" pos="0"/>
              </a:tabLst>
            </a:pPr>
            <a:fld id="{05EC14BF-82EA-4480-9B57-6B7566D48BD4}" type="slidenum">
              <a:rPr b="0" lang="en-US" sz="1400" spc="-1" strike="noStrike">
                <a:solidFill>
                  <a:srgbClr val="000000"/>
                </a:solidFill>
                <a:latin typeface="Tenorite"/>
                <a:ea typeface="DejaVu Sans"/>
              </a:rPr>
              <a:t>&lt;number&gt;</a:t>
            </a:fld>
            <a:endParaRPr b="0" lang="en-AU" sz="1400" spc="-1" strike="noStrike">
              <a:solidFill>
                <a:srgbClr val="000000"/>
              </a:solidFill>
              <a:latin typeface="Times New Roman"/>
            </a:endParaRPr>
          </a:p>
        </p:txBody>
      </p:sp>
      <p:sp>
        <p:nvSpPr>
          <p:cNvPr id="46" name="PlaceHolder 3"/>
          <p:cNvSpPr>
            <a:spLocks noGrp="1"/>
          </p:cNvSpPr>
          <p:nvPr>
            <p:ph type="dt" idx="6"/>
          </p:nvPr>
        </p:nvSpPr>
        <p:spPr>
          <a:xfrm>
            <a:off x="565200" y="5949720"/>
            <a:ext cx="4112640" cy="362880"/>
          </a:xfrm>
          <a:prstGeom prst="rect">
            <a:avLst/>
          </a:prstGeom>
          <a:noFill/>
          <a:ln w="0">
            <a:noFill/>
          </a:ln>
        </p:spPr>
        <p:txBody>
          <a:bodyPr lIns="90000" rIns="90000" tIns="45000" bIns="45000" anchor="ctr">
            <a:noAutofit/>
          </a:bodyPr>
          <a:lstStyle>
            <a:lvl1pPr indent="0">
              <a:buNone/>
              <a:defRPr b="0" lang="en-AU" sz="1400" spc="-1" strike="noStrike">
                <a:solidFill>
                  <a:srgbClr val="000000"/>
                </a:solidFill>
                <a:latin typeface="Times New Roman"/>
              </a:defRPr>
            </a:lvl1pPr>
          </a:lstStyle>
          <a:p>
            <a:pPr indent="0">
              <a:buNone/>
            </a:pPr>
            <a:r>
              <a:rPr b="0" lang="en-AU" sz="1400" spc="-1" strike="noStrike">
                <a:solidFill>
                  <a:srgbClr val="000000"/>
                </a:solidFill>
                <a:latin typeface="Times New Roman"/>
              </a:rPr>
              <a:t>&lt;date/time&gt;</a:t>
            </a:r>
            <a:endParaRPr b="0" lang="en-AU" sz="1400" spc="-1" strike="noStrike">
              <a:solidFill>
                <a:srgbClr val="000000"/>
              </a:solidFill>
              <a:latin typeface="Times New Roman"/>
            </a:endParaRPr>
          </a:p>
        </p:txBody>
      </p:sp>
      <p:sp>
        <p:nvSpPr>
          <p:cNvPr id="47"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AU" sz="4400" spc="-1" strike="noStrike">
                <a:solidFill>
                  <a:srgbClr val="000000"/>
                </a:solidFill>
                <a:latin typeface="Arial"/>
              </a:rPr>
              <a:t>Click to edit the title text format</a:t>
            </a:r>
            <a:endParaRPr b="0" lang="en-AU" sz="4400" spc="-1" strike="noStrike">
              <a:solidFill>
                <a:srgbClr val="000000"/>
              </a:solidFill>
              <a:latin typeface="Arial"/>
            </a:endParaRPr>
          </a:p>
        </p:txBody>
      </p:sp>
      <p:sp>
        <p:nvSpPr>
          <p:cNvPr id="48"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AU" sz="3200" spc="-1" strike="noStrike">
                <a:solidFill>
                  <a:srgbClr val="000000"/>
                </a:solidFill>
                <a:latin typeface="Arial"/>
              </a:rPr>
              <a:t>Click to </a:t>
            </a:r>
            <a:r>
              <a:rPr b="0" lang="en-AU" sz="3200" spc="-1" strike="noStrike">
                <a:solidFill>
                  <a:srgbClr val="000000"/>
                </a:solidFill>
                <a:latin typeface="Arial"/>
              </a:rPr>
              <a:t>edit the </a:t>
            </a:r>
            <a:r>
              <a:rPr b="0" lang="en-AU" sz="3200" spc="-1" strike="noStrike">
                <a:solidFill>
                  <a:srgbClr val="000000"/>
                </a:solidFill>
                <a:latin typeface="Arial"/>
              </a:rPr>
              <a:t>outline </a:t>
            </a:r>
            <a:r>
              <a:rPr b="0" lang="en-AU" sz="3200" spc="-1" strike="noStrike">
                <a:solidFill>
                  <a:srgbClr val="000000"/>
                </a:solidFill>
                <a:latin typeface="Arial"/>
              </a:rPr>
              <a:t>text </a:t>
            </a:r>
            <a:r>
              <a:rPr b="0" lang="en-AU" sz="3200" spc="-1" strike="noStrike">
                <a:solidFill>
                  <a:srgbClr val="000000"/>
                </a:solidFill>
                <a:latin typeface="Arial"/>
              </a:rPr>
              <a:t>format</a:t>
            </a:r>
            <a:endParaRPr b="0" lang="en-AU"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AU" sz="2800" spc="-1" strike="noStrike">
                <a:solidFill>
                  <a:srgbClr val="000000"/>
                </a:solidFill>
                <a:latin typeface="Arial"/>
              </a:rPr>
              <a:t>Second </a:t>
            </a:r>
            <a:r>
              <a:rPr b="0" lang="en-AU" sz="2800" spc="-1" strike="noStrike">
                <a:solidFill>
                  <a:srgbClr val="000000"/>
                </a:solidFill>
                <a:latin typeface="Arial"/>
              </a:rPr>
              <a:t>Outline </a:t>
            </a:r>
            <a:r>
              <a:rPr b="0" lang="en-AU" sz="2800" spc="-1" strike="noStrike">
                <a:solidFill>
                  <a:srgbClr val="000000"/>
                </a:solidFill>
                <a:latin typeface="Arial"/>
              </a:rPr>
              <a:t>Level</a:t>
            </a:r>
            <a:endParaRPr b="0" lang="en-AU"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AU" sz="2400" spc="-1" strike="noStrike">
                <a:solidFill>
                  <a:srgbClr val="000000"/>
                </a:solidFill>
                <a:latin typeface="Arial"/>
              </a:rPr>
              <a:t>Third </a:t>
            </a:r>
            <a:r>
              <a:rPr b="0" lang="en-AU" sz="2400" spc="-1" strike="noStrike">
                <a:solidFill>
                  <a:srgbClr val="000000"/>
                </a:solidFill>
                <a:latin typeface="Arial"/>
              </a:rPr>
              <a:t>Outlin</a:t>
            </a:r>
            <a:r>
              <a:rPr b="0" lang="en-AU" sz="2400" spc="-1" strike="noStrike">
                <a:solidFill>
                  <a:srgbClr val="000000"/>
                </a:solidFill>
                <a:latin typeface="Arial"/>
              </a:rPr>
              <a:t>e </a:t>
            </a:r>
            <a:r>
              <a:rPr b="0" lang="en-AU" sz="2400" spc="-1" strike="noStrike">
                <a:solidFill>
                  <a:srgbClr val="000000"/>
                </a:solidFill>
                <a:latin typeface="Arial"/>
              </a:rPr>
              <a:t>Level</a:t>
            </a:r>
            <a:endParaRPr b="0" lang="en-AU"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AU" sz="2000" spc="-1" strike="noStrike">
                <a:solidFill>
                  <a:srgbClr val="000000"/>
                </a:solidFill>
                <a:latin typeface="Arial"/>
              </a:rPr>
              <a:t>Fo</a:t>
            </a:r>
            <a:r>
              <a:rPr b="0" lang="en-AU" sz="2000" spc="-1" strike="noStrike">
                <a:solidFill>
                  <a:srgbClr val="000000"/>
                </a:solidFill>
                <a:latin typeface="Arial"/>
              </a:rPr>
              <a:t>urt</a:t>
            </a:r>
            <a:r>
              <a:rPr b="0" lang="en-AU" sz="2000" spc="-1" strike="noStrike">
                <a:solidFill>
                  <a:srgbClr val="000000"/>
                </a:solidFill>
                <a:latin typeface="Arial"/>
              </a:rPr>
              <a:t>h </a:t>
            </a:r>
            <a:r>
              <a:rPr b="0" lang="en-AU" sz="2000" spc="-1" strike="noStrike">
                <a:solidFill>
                  <a:srgbClr val="000000"/>
                </a:solidFill>
                <a:latin typeface="Arial"/>
              </a:rPr>
              <a:t>Ou</a:t>
            </a:r>
            <a:r>
              <a:rPr b="0" lang="en-AU" sz="2000" spc="-1" strike="noStrike">
                <a:solidFill>
                  <a:srgbClr val="000000"/>
                </a:solidFill>
                <a:latin typeface="Arial"/>
              </a:rPr>
              <a:t>tlin</a:t>
            </a:r>
            <a:r>
              <a:rPr b="0" lang="en-AU" sz="2000" spc="-1" strike="noStrike">
                <a:solidFill>
                  <a:srgbClr val="000000"/>
                </a:solidFill>
                <a:latin typeface="Arial"/>
              </a:rPr>
              <a:t>e </a:t>
            </a:r>
            <a:r>
              <a:rPr b="0" lang="en-AU" sz="2000" spc="-1" strike="noStrike">
                <a:solidFill>
                  <a:srgbClr val="000000"/>
                </a:solidFill>
                <a:latin typeface="Arial"/>
              </a:rPr>
              <a:t>Le</a:t>
            </a:r>
            <a:r>
              <a:rPr b="0" lang="en-AU" sz="2000" spc="-1" strike="noStrike">
                <a:solidFill>
                  <a:srgbClr val="000000"/>
                </a:solidFill>
                <a:latin typeface="Arial"/>
              </a:rPr>
              <a:t>vel</a:t>
            </a:r>
            <a:endParaRPr b="0" lang="en-AU"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AU" sz="2000" spc="-1" strike="noStrike">
                <a:solidFill>
                  <a:srgbClr val="000000"/>
                </a:solidFill>
                <a:latin typeface="Arial"/>
              </a:rPr>
              <a:t>F</a:t>
            </a:r>
            <a:r>
              <a:rPr b="0" lang="en-AU" sz="2000" spc="-1" strike="noStrike">
                <a:solidFill>
                  <a:srgbClr val="000000"/>
                </a:solidFill>
                <a:latin typeface="Arial"/>
              </a:rPr>
              <a:t>i</a:t>
            </a:r>
            <a:r>
              <a:rPr b="0" lang="en-AU" sz="2000" spc="-1" strike="noStrike">
                <a:solidFill>
                  <a:srgbClr val="000000"/>
                </a:solidFill>
                <a:latin typeface="Arial"/>
              </a:rPr>
              <a:t>f</a:t>
            </a:r>
            <a:r>
              <a:rPr b="0" lang="en-AU" sz="2000" spc="-1" strike="noStrike">
                <a:solidFill>
                  <a:srgbClr val="000000"/>
                </a:solidFill>
                <a:latin typeface="Arial"/>
              </a:rPr>
              <a:t>t</a:t>
            </a:r>
            <a:r>
              <a:rPr b="0" lang="en-AU" sz="2000" spc="-1" strike="noStrike">
                <a:solidFill>
                  <a:srgbClr val="000000"/>
                </a:solidFill>
                <a:latin typeface="Arial"/>
              </a:rPr>
              <a:t>h</a:t>
            </a:r>
            <a:r>
              <a:rPr b="0" lang="en-AU" sz="2000" spc="-1" strike="noStrike">
                <a:solidFill>
                  <a:srgbClr val="000000"/>
                </a:solidFill>
                <a:latin typeface="Arial"/>
              </a:rPr>
              <a:t> </a:t>
            </a:r>
            <a:r>
              <a:rPr b="0" lang="en-AU" sz="2000" spc="-1" strike="noStrike">
                <a:solidFill>
                  <a:srgbClr val="000000"/>
                </a:solidFill>
                <a:latin typeface="Arial"/>
              </a:rPr>
              <a:t>O</a:t>
            </a:r>
            <a:r>
              <a:rPr b="0" lang="en-AU" sz="2000" spc="-1" strike="noStrike">
                <a:solidFill>
                  <a:srgbClr val="000000"/>
                </a:solidFill>
                <a:latin typeface="Arial"/>
              </a:rPr>
              <a:t>u</a:t>
            </a:r>
            <a:r>
              <a:rPr b="0" lang="en-AU" sz="2000" spc="-1" strike="noStrike">
                <a:solidFill>
                  <a:srgbClr val="000000"/>
                </a:solidFill>
                <a:latin typeface="Arial"/>
              </a:rPr>
              <a:t>t</a:t>
            </a:r>
            <a:r>
              <a:rPr b="0" lang="en-AU" sz="2000" spc="-1" strike="noStrike">
                <a:solidFill>
                  <a:srgbClr val="000000"/>
                </a:solidFill>
                <a:latin typeface="Arial"/>
              </a:rPr>
              <a:t>l</a:t>
            </a:r>
            <a:r>
              <a:rPr b="0" lang="en-AU" sz="2000" spc="-1" strike="noStrike">
                <a:solidFill>
                  <a:srgbClr val="000000"/>
                </a:solidFill>
                <a:latin typeface="Arial"/>
              </a:rPr>
              <a:t>i</a:t>
            </a:r>
            <a:r>
              <a:rPr b="0" lang="en-AU" sz="2000" spc="-1" strike="noStrike">
                <a:solidFill>
                  <a:srgbClr val="000000"/>
                </a:solidFill>
                <a:latin typeface="Arial"/>
              </a:rPr>
              <a:t>n</a:t>
            </a:r>
            <a:r>
              <a:rPr b="0" lang="en-AU" sz="2000" spc="-1" strike="noStrike">
                <a:solidFill>
                  <a:srgbClr val="000000"/>
                </a:solidFill>
                <a:latin typeface="Arial"/>
              </a:rPr>
              <a:t>e</a:t>
            </a:r>
            <a:r>
              <a:rPr b="0" lang="en-AU" sz="2000" spc="-1" strike="noStrike">
                <a:solidFill>
                  <a:srgbClr val="000000"/>
                </a:solidFill>
                <a:latin typeface="Arial"/>
              </a:rPr>
              <a:t> </a:t>
            </a:r>
            <a:r>
              <a:rPr b="0" lang="en-AU" sz="2000" spc="-1" strike="noStrike">
                <a:solidFill>
                  <a:srgbClr val="000000"/>
                </a:solidFill>
                <a:latin typeface="Arial"/>
              </a:rPr>
              <a:t>L</a:t>
            </a:r>
            <a:r>
              <a:rPr b="0" lang="en-AU" sz="2000" spc="-1" strike="noStrike">
                <a:solidFill>
                  <a:srgbClr val="000000"/>
                </a:solidFill>
                <a:latin typeface="Arial"/>
              </a:rPr>
              <a:t>e</a:t>
            </a:r>
            <a:r>
              <a:rPr b="0" lang="en-AU" sz="2000" spc="-1" strike="noStrike">
                <a:solidFill>
                  <a:srgbClr val="000000"/>
                </a:solidFill>
                <a:latin typeface="Arial"/>
              </a:rPr>
              <a:t>v</a:t>
            </a:r>
            <a:r>
              <a:rPr b="0" lang="en-AU" sz="2000" spc="-1" strike="noStrike">
                <a:solidFill>
                  <a:srgbClr val="000000"/>
                </a:solidFill>
                <a:latin typeface="Arial"/>
              </a:rPr>
              <a:t>e</a:t>
            </a:r>
            <a:r>
              <a:rPr b="0" lang="en-AU" sz="2000" spc="-1" strike="noStrike">
                <a:solidFill>
                  <a:srgbClr val="000000"/>
                </a:solidFill>
                <a:latin typeface="Arial"/>
              </a:rPr>
              <a:t>l</a:t>
            </a:r>
            <a:endParaRPr b="0" lang="en-AU"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AU" sz="2000" spc="-1" strike="noStrike">
                <a:solidFill>
                  <a:srgbClr val="000000"/>
                </a:solidFill>
                <a:latin typeface="Arial"/>
              </a:rPr>
              <a:t>S</a:t>
            </a:r>
            <a:r>
              <a:rPr b="0" lang="en-AU" sz="2000" spc="-1" strike="noStrike">
                <a:solidFill>
                  <a:srgbClr val="000000"/>
                </a:solidFill>
                <a:latin typeface="Arial"/>
              </a:rPr>
              <a:t>i</a:t>
            </a:r>
            <a:r>
              <a:rPr b="0" lang="en-AU" sz="2000" spc="-1" strike="noStrike">
                <a:solidFill>
                  <a:srgbClr val="000000"/>
                </a:solidFill>
                <a:latin typeface="Arial"/>
              </a:rPr>
              <a:t>x</a:t>
            </a:r>
            <a:r>
              <a:rPr b="0" lang="en-AU" sz="2000" spc="-1" strike="noStrike">
                <a:solidFill>
                  <a:srgbClr val="000000"/>
                </a:solidFill>
                <a:latin typeface="Arial"/>
              </a:rPr>
              <a:t>t</a:t>
            </a:r>
            <a:r>
              <a:rPr b="0" lang="en-AU" sz="2000" spc="-1" strike="noStrike">
                <a:solidFill>
                  <a:srgbClr val="000000"/>
                </a:solidFill>
                <a:latin typeface="Arial"/>
              </a:rPr>
              <a:t>h</a:t>
            </a:r>
            <a:r>
              <a:rPr b="0" lang="en-AU" sz="2000" spc="-1" strike="noStrike">
                <a:solidFill>
                  <a:srgbClr val="000000"/>
                </a:solidFill>
                <a:latin typeface="Arial"/>
              </a:rPr>
              <a:t> </a:t>
            </a:r>
            <a:r>
              <a:rPr b="0" lang="en-AU" sz="2000" spc="-1" strike="noStrike">
                <a:solidFill>
                  <a:srgbClr val="000000"/>
                </a:solidFill>
                <a:latin typeface="Arial"/>
              </a:rPr>
              <a:t>O</a:t>
            </a:r>
            <a:r>
              <a:rPr b="0" lang="en-AU" sz="2000" spc="-1" strike="noStrike">
                <a:solidFill>
                  <a:srgbClr val="000000"/>
                </a:solidFill>
                <a:latin typeface="Arial"/>
              </a:rPr>
              <a:t>u</a:t>
            </a:r>
            <a:r>
              <a:rPr b="0" lang="en-AU" sz="2000" spc="-1" strike="noStrike">
                <a:solidFill>
                  <a:srgbClr val="000000"/>
                </a:solidFill>
                <a:latin typeface="Arial"/>
              </a:rPr>
              <a:t>t</a:t>
            </a:r>
            <a:r>
              <a:rPr b="0" lang="en-AU" sz="2000" spc="-1" strike="noStrike">
                <a:solidFill>
                  <a:srgbClr val="000000"/>
                </a:solidFill>
                <a:latin typeface="Arial"/>
              </a:rPr>
              <a:t>l</a:t>
            </a:r>
            <a:r>
              <a:rPr b="0" lang="en-AU" sz="2000" spc="-1" strike="noStrike">
                <a:solidFill>
                  <a:srgbClr val="000000"/>
                </a:solidFill>
                <a:latin typeface="Arial"/>
              </a:rPr>
              <a:t>i</a:t>
            </a:r>
            <a:r>
              <a:rPr b="0" lang="en-AU" sz="2000" spc="-1" strike="noStrike">
                <a:solidFill>
                  <a:srgbClr val="000000"/>
                </a:solidFill>
                <a:latin typeface="Arial"/>
              </a:rPr>
              <a:t>n</a:t>
            </a:r>
            <a:r>
              <a:rPr b="0" lang="en-AU" sz="2000" spc="-1" strike="noStrike">
                <a:solidFill>
                  <a:srgbClr val="000000"/>
                </a:solidFill>
                <a:latin typeface="Arial"/>
              </a:rPr>
              <a:t>e</a:t>
            </a:r>
            <a:r>
              <a:rPr b="0" lang="en-AU" sz="2000" spc="-1" strike="noStrike">
                <a:solidFill>
                  <a:srgbClr val="000000"/>
                </a:solidFill>
                <a:latin typeface="Arial"/>
              </a:rPr>
              <a:t> </a:t>
            </a:r>
            <a:r>
              <a:rPr b="0" lang="en-AU" sz="2000" spc="-1" strike="noStrike">
                <a:solidFill>
                  <a:srgbClr val="000000"/>
                </a:solidFill>
                <a:latin typeface="Arial"/>
              </a:rPr>
              <a:t>L</a:t>
            </a:r>
            <a:r>
              <a:rPr b="0" lang="en-AU" sz="2000" spc="-1" strike="noStrike">
                <a:solidFill>
                  <a:srgbClr val="000000"/>
                </a:solidFill>
                <a:latin typeface="Arial"/>
              </a:rPr>
              <a:t>e</a:t>
            </a:r>
            <a:r>
              <a:rPr b="0" lang="en-AU" sz="2000" spc="-1" strike="noStrike">
                <a:solidFill>
                  <a:srgbClr val="000000"/>
                </a:solidFill>
                <a:latin typeface="Arial"/>
              </a:rPr>
              <a:t>v</a:t>
            </a:r>
            <a:r>
              <a:rPr b="0" lang="en-AU" sz="2000" spc="-1" strike="noStrike">
                <a:solidFill>
                  <a:srgbClr val="000000"/>
                </a:solidFill>
                <a:latin typeface="Arial"/>
              </a:rPr>
              <a:t>e</a:t>
            </a:r>
            <a:r>
              <a:rPr b="0" lang="en-AU" sz="2000" spc="-1" strike="noStrike">
                <a:solidFill>
                  <a:srgbClr val="000000"/>
                </a:solidFill>
                <a:latin typeface="Arial"/>
              </a:rPr>
              <a:t>l</a:t>
            </a:r>
            <a:endParaRPr b="0" lang="en-AU"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AU" sz="2000" spc="-1" strike="noStrike">
                <a:solidFill>
                  <a:srgbClr val="000000"/>
                </a:solidFill>
                <a:latin typeface="Arial"/>
              </a:rPr>
              <a:t>S</a:t>
            </a:r>
            <a:r>
              <a:rPr b="0" lang="en-AU" sz="2000" spc="-1" strike="noStrike">
                <a:solidFill>
                  <a:srgbClr val="000000"/>
                </a:solidFill>
                <a:latin typeface="Arial"/>
              </a:rPr>
              <a:t>e</a:t>
            </a:r>
            <a:r>
              <a:rPr b="0" lang="en-AU" sz="2000" spc="-1" strike="noStrike">
                <a:solidFill>
                  <a:srgbClr val="000000"/>
                </a:solidFill>
                <a:latin typeface="Arial"/>
              </a:rPr>
              <a:t>v</a:t>
            </a:r>
            <a:r>
              <a:rPr b="0" lang="en-AU" sz="2000" spc="-1" strike="noStrike">
                <a:solidFill>
                  <a:srgbClr val="000000"/>
                </a:solidFill>
                <a:latin typeface="Arial"/>
              </a:rPr>
              <a:t>e</a:t>
            </a:r>
            <a:r>
              <a:rPr b="0" lang="en-AU" sz="2000" spc="-1" strike="noStrike">
                <a:solidFill>
                  <a:srgbClr val="000000"/>
                </a:solidFill>
                <a:latin typeface="Arial"/>
              </a:rPr>
              <a:t>n</a:t>
            </a:r>
            <a:r>
              <a:rPr b="0" lang="en-AU" sz="2000" spc="-1" strike="noStrike">
                <a:solidFill>
                  <a:srgbClr val="000000"/>
                </a:solidFill>
                <a:latin typeface="Arial"/>
              </a:rPr>
              <a:t>t</a:t>
            </a:r>
            <a:r>
              <a:rPr b="0" lang="en-AU" sz="2000" spc="-1" strike="noStrike">
                <a:solidFill>
                  <a:srgbClr val="000000"/>
                </a:solidFill>
                <a:latin typeface="Arial"/>
              </a:rPr>
              <a:t>h</a:t>
            </a:r>
            <a:r>
              <a:rPr b="0" lang="en-AU" sz="2000" spc="-1" strike="noStrike">
                <a:solidFill>
                  <a:srgbClr val="000000"/>
                </a:solidFill>
                <a:latin typeface="Arial"/>
              </a:rPr>
              <a:t> </a:t>
            </a:r>
            <a:r>
              <a:rPr b="0" lang="en-AU" sz="2000" spc="-1" strike="noStrike">
                <a:solidFill>
                  <a:srgbClr val="000000"/>
                </a:solidFill>
                <a:latin typeface="Arial"/>
              </a:rPr>
              <a:t>O</a:t>
            </a:r>
            <a:r>
              <a:rPr b="0" lang="en-AU" sz="2000" spc="-1" strike="noStrike">
                <a:solidFill>
                  <a:srgbClr val="000000"/>
                </a:solidFill>
                <a:latin typeface="Arial"/>
              </a:rPr>
              <a:t>u</a:t>
            </a:r>
            <a:r>
              <a:rPr b="0" lang="en-AU" sz="2000" spc="-1" strike="noStrike">
                <a:solidFill>
                  <a:srgbClr val="000000"/>
                </a:solidFill>
                <a:latin typeface="Arial"/>
              </a:rPr>
              <a:t>t</a:t>
            </a:r>
            <a:r>
              <a:rPr b="0" lang="en-AU" sz="2000" spc="-1" strike="noStrike">
                <a:solidFill>
                  <a:srgbClr val="000000"/>
                </a:solidFill>
                <a:latin typeface="Arial"/>
              </a:rPr>
              <a:t>l</a:t>
            </a:r>
            <a:r>
              <a:rPr b="0" lang="en-AU" sz="2000" spc="-1" strike="noStrike">
                <a:solidFill>
                  <a:srgbClr val="000000"/>
                </a:solidFill>
                <a:latin typeface="Arial"/>
              </a:rPr>
              <a:t>i</a:t>
            </a:r>
            <a:r>
              <a:rPr b="0" lang="en-AU" sz="2000" spc="-1" strike="noStrike">
                <a:solidFill>
                  <a:srgbClr val="000000"/>
                </a:solidFill>
                <a:latin typeface="Arial"/>
              </a:rPr>
              <a:t>n</a:t>
            </a:r>
            <a:r>
              <a:rPr b="0" lang="en-AU" sz="2000" spc="-1" strike="noStrike">
                <a:solidFill>
                  <a:srgbClr val="000000"/>
                </a:solidFill>
                <a:latin typeface="Arial"/>
              </a:rPr>
              <a:t>e</a:t>
            </a:r>
            <a:r>
              <a:rPr b="0" lang="en-AU" sz="2000" spc="-1" strike="noStrike">
                <a:solidFill>
                  <a:srgbClr val="000000"/>
                </a:solidFill>
                <a:latin typeface="Arial"/>
              </a:rPr>
              <a:t> </a:t>
            </a:r>
            <a:r>
              <a:rPr b="0" lang="en-AU" sz="2000" spc="-1" strike="noStrike">
                <a:solidFill>
                  <a:srgbClr val="000000"/>
                </a:solidFill>
                <a:latin typeface="Arial"/>
              </a:rPr>
              <a:t>L</a:t>
            </a:r>
            <a:r>
              <a:rPr b="0" lang="en-AU" sz="2000" spc="-1" strike="noStrike">
                <a:solidFill>
                  <a:srgbClr val="000000"/>
                </a:solidFill>
                <a:latin typeface="Arial"/>
              </a:rPr>
              <a:t>e</a:t>
            </a:r>
            <a:r>
              <a:rPr b="0" lang="en-AU" sz="2000" spc="-1" strike="noStrike">
                <a:solidFill>
                  <a:srgbClr val="000000"/>
                </a:solidFill>
                <a:latin typeface="Arial"/>
              </a:rPr>
              <a:t>v</a:t>
            </a:r>
            <a:r>
              <a:rPr b="0" lang="en-AU" sz="2000" spc="-1" strike="noStrike">
                <a:solidFill>
                  <a:srgbClr val="000000"/>
                </a:solidFill>
                <a:latin typeface="Arial"/>
              </a:rPr>
              <a:t>e</a:t>
            </a:r>
            <a:r>
              <a:rPr b="0" lang="en-AU" sz="2000" spc="-1" strike="noStrike">
                <a:solidFill>
                  <a:srgbClr val="000000"/>
                </a:solidFill>
                <a:latin typeface="Arial"/>
              </a:rPr>
              <a:t>l</a:t>
            </a:r>
            <a:endParaRPr b="0" lang="en-AU"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AU" sz="1800" spc="-1" strike="noStrike">
                <a:solidFill>
                  <a:srgbClr val="000000"/>
                </a:solidFill>
                <a:latin typeface="Arial"/>
              </a:rPr>
              <a:t>Click to edit the title text format</a:t>
            </a:r>
            <a:endParaRPr b="0" lang="en-AU" sz="1800" spc="-1" strike="noStrike">
              <a:solidFill>
                <a:srgbClr val="000000"/>
              </a:solidFill>
              <a:latin typeface="Arial"/>
            </a:endParaRPr>
          </a:p>
        </p:txBody>
      </p:sp>
      <p:sp>
        <p:nvSpPr>
          <p:cNvPr id="86"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AU" sz="1800" spc="-1" strike="noStrike">
                <a:solidFill>
                  <a:srgbClr val="000000"/>
                </a:solidFill>
                <a:latin typeface="Arial"/>
              </a:rPr>
              <a:t>Click to edit the outline text format</a:t>
            </a:r>
            <a:endParaRPr b="0" lang="en-AU"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AU" sz="1800" spc="-1" strike="noStrike">
                <a:solidFill>
                  <a:srgbClr val="000000"/>
                </a:solidFill>
                <a:latin typeface="Arial"/>
              </a:rPr>
              <a:t>Second Outline Level</a:t>
            </a:r>
            <a:endParaRPr b="0" lang="en-AU"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AU" sz="1800" spc="-1" strike="noStrike">
                <a:solidFill>
                  <a:srgbClr val="000000"/>
                </a:solidFill>
                <a:latin typeface="Arial"/>
              </a:rPr>
              <a:t>Third Outline Level</a:t>
            </a:r>
            <a:endParaRPr b="0" lang="en-AU"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AU" sz="1800" spc="-1" strike="noStrike">
                <a:solidFill>
                  <a:srgbClr val="000000"/>
                </a:solidFill>
                <a:latin typeface="Arial"/>
              </a:rPr>
              <a:t>Fourth Outline Level</a:t>
            </a:r>
            <a:endParaRPr b="0" lang="en-AU"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AU" sz="1800" spc="-1" strike="noStrike">
                <a:solidFill>
                  <a:srgbClr val="000000"/>
                </a:solidFill>
                <a:latin typeface="Arial"/>
              </a:rPr>
              <a:t>Fifth Outline Level</a:t>
            </a:r>
            <a:endParaRPr b="0" lang="en-AU"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AU" sz="1800" spc="-1" strike="noStrike">
                <a:solidFill>
                  <a:srgbClr val="000000"/>
                </a:solidFill>
                <a:latin typeface="Arial"/>
              </a:rPr>
              <a:t>Sixth Outline Level</a:t>
            </a:r>
            <a:endParaRPr b="0" lang="en-AU"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AU" sz="1800" spc="-1" strike="noStrike">
                <a:solidFill>
                  <a:srgbClr val="000000"/>
                </a:solidFill>
                <a:latin typeface="Arial"/>
              </a:rPr>
              <a:t>Seventh Outline Level</a:t>
            </a:r>
            <a:endParaRPr b="0" lang="en-AU" sz="1800" spc="-1" strike="noStrike">
              <a:solidFill>
                <a:srgbClr val="000000"/>
              </a:solidFill>
              <a:latin typeface="Arial"/>
            </a:endParaRPr>
          </a:p>
        </p:txBody>
      </p:sp>
      <p:sp>
        <p:nvSpPr>
          <p:cNvPr id="87" name="PlaceHolder 3"/>
          <p:cNvSpPr>
            <a:spLocks noGrp="1"/>
          </p:cNvSpPr>
          <p:nvPr>
            <p:ph type="ftr" idx="7"/>
          </p:nvPr>
        </p:nvSpPr>
        <p:spPr>
          <a:xfrm>
            <a:off x="565200" y="543240"/>
            <a:ext cx="4112640" cy="244800"/>
          </a:xfrm>
          <a:prstGeom prst="rect">
            <a:avLst/>
          </a:prstGeom>
          <a:noFill/>
          <a:ln w="0">
            <a:noFill/>
          </a:ln>
        </p:spPr>
        <p:txBody>
          <a:bodyPr lIns="90000" rIns="90000" tIns="45000" bIns="45000" anchor="ctr">
            <a:noAutofit/>
          </a:bodyPr>
          <a:lstStyle>
            <a:lvl1pPr indent="0" algn="ctr">
              <a:lnSpc>
                <a:spcPct val="100000"/>
              </a:lnSpc>
              <a:buNone/>
              <a:tabLst>
                <a:tab algn="l" pos="0"/>
              </a:tabLst>
              <a:defRPr b="0" lang="en-AU" sz="1400" spc="-1" strike="noStrike">
                <a:solidFill>
                  <a:srgbClr val="000000"/>
                </a:solidFill>
                <a:latin typeface="Times New Roman"/>
                <a:ea typeface="DejaVu Sans"/>
              </a:defRPr>
            </a:lvl1pPr>
          </a:lstStyle>
          <a:p>
            <a:pPr indent="0" algn="ctr">
              <a:lnSpc>
                <a:spcPct val="100000"/>
              </a:lnSpc>
              <a:buNone/>
              <a:tabLst>
                <a:tab algn="l" pos="0"/>
              </a:tabLst>
            </a:pPr>
            <a:r>
              <a:rPr b="0" lang="en-AU" sz="1400" spc="-1" strike="noStrike">
                <a:solidFill>
                  <a:srgbClr val="000000"/>
                </a:solidFill>
                <a:latin typeface="Times New Roman"/>
                <a:ea typeface="DejaVu Sans"/>
              </a:rPr>
              <a:t>&lt;footer&gt;</a:t>
            </a:r>
            <a:endParaRPr b="0" lang="en-AU" sz="1400" spc="-1" strike="noStrike">
              <a:solidFill>
                <a:srgbClr val="000000"/>
              </a:solidFill>
              <a:latin typeface="Times New Roman"/>
            </a:endParaRPr>
          </a:p>
        </p:txBody>
      </p:sp>
      <p:sp>
        <p:nvSpPr>
          <p:cNvPr id="88" name="PlaceHolder 4"/>
          <p:cNvSpPr>
            <a:spLocks noGrp="1"/>
          </p:cNvSpPr>
          <p:nvPr>
            <p:ph type="sldNum" idx="8"/>
          </p:nvPr>
        </p:nvSpPr>
        <p:spPr>
          <a:xfrm>
            <a:off x="9333000" y="6169320"/>
            <a:ext cx="2005200" cy="308880"/>
          </a:xfrm>
          <a:prstGeom prst="rect">
            <a:avLst/>
          </a:prstGeom>
          <a:noFill/>
          <a:ln w="0">
            <a:noFill/>
          </a:ln>
        </p:spPr>
        <p:txBody>
          <a:bodyPr lIns="90000" rIns="90000" tIns="45000" bIns="45000" anchor="ctr">
            <a:noAutofit/>
          </a:bodyPr>
          <a:lstStyle>
            <a:lvl1pPr indent="0" algn="r">
              <a:lnSpc>
                <a:spcPct val="100000"/>
              </a:lnSpc>
              <a:buNone/>
              <a:tabLst>
                <a:tab algn="l" pos="0"/>
              </a:tabLst>
              <a:defRPr b="0" lang="en-US" sz="1400" spc="-1" strike="noStrike">
                <a:solidFill>
                  <a:srgbClr val="000000"/>
                </a:solidFill>
                <a:latin typeface="Tenorite"/>
                <a:ea typeface="DejaVu Sans"/>
              </a:defRPr>
            </a:lvl1pPr>
          </a:lstStyle>
          <a:p>
            <a:pPr indent="0" algn="r">
              <a:lnSpc>
                <a:spcPct val="100000"/>
              </a:lnSpc>
              <a:buNone/>
              <a:tabLst>
                <a:tab algn="l" pos="0"/>
              </a:tabLst>
            </a:pPr>
            <a:fld id="{3F040BC5-2ACB-4B56-BBE9-245F906B6D46}" type="slidenum">
              <a:rPr b="0" lang="en-US" sz="1400" spc="-1" strike="noStrike">
                <a:solidFill>
                  <a:srgbClr val="000000"/>
                </a:solidFill>
                <a:latin typeface="Tenorite"/>
                <a:ea typeface="DejaVu Sans"/>
              </a:rPr>
              <a:t>&lt;number&gt;</a:t>
            </a:fld>
            <a:endParaRPr b="0" lang="en-AU" sz="1400" spc="-1" strike="noStrike">
              <a:solidFill>
                <a:srgbClr val="000000"/>
              </a:solidFill>
              <a:latin typeface="Times New Roman"/>
            </a:endParaRPr>
          </a:p>
        </p:txBody>
      </p:sp>
      <p:sp>
        <p:nvSpPr>
          <p:cNvPr id="89" name="PlaceHolder 5"/>
          <p:cNvSpPr>
            <a:spLocks noGrp="1"/>
          </p:cNvSpPr>
          <p:nvPr>
            <p:ph type="dt" idx="9"/>
          </p:nvPr>
        </p:nvSpPr>
        <p:spPr>
          <a:xfrm>
            <a:off x="565200" y="5949720"/>
            <a:ext cx="4112640" cy="362880"/>
          </a:xfrm>
          <a:prstGeom prst="rect">
            <a:avLst/>
          </a:prstGeom>
          <a:noFill/>
          <a:ln w="0">
            <a:noFill/>
          </a:ln>
        </p:spPr>
        <p:txBody>
          <a:bodyPr lIns="90000" rIns="90000" tIns="45000" bIns="45000" anchor="ctr">
            <a:noAutofit/>
          </a:bodyPr>
          <a:lstStyle>
            <a:lvl1pPr indent="0">
              <a:buNone/>
              <a:defRPr b="0" lang="en-AU" sz="1400" spc="-1" strike="noStrike">
                <a:solidFill>
                  <a:srgbClr val="000000"/>
                </a:solidFill>
                <a:latin typeface="Times New Roman"/>
              </a:defRPr>
            </a:lvl1pPr>
          </a:lstStyle>
          <a:p>
            <a:pPr indent="0">
              <a:buNone/>
            </a:pPr>
            <a:r>
              <a:rPr b="0" lang="en-AU" sz="1400" spc="-1" strike="noStrike">
                <a:solidFill>
                  <a:srgbClr val="000000"/>
                </a:solidFill>
                <a:latin typeface="Times New Roman"/>
              </a:rPr>
              <a:t>&lt;date/time&gt;</a:t>
            </a:r>
            <a:endParaRPr b="0" lang="en-AU"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slideLayout" Target="../slideLayouts/slideLayout13.xml"/><Relationship Id="rId4"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6.png"/><Relationship Id="rId6"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video" Target="../media/media30.mkv"/><Relationship Id="rId2" Type="http://schemas.microsoft.com/office/2007/relationships/media" Target="../media/media30.mkv"/><Relationship Id="rId3" Type="http://schemas.openxmlformats.org/officeDocument/2006/relationships/image" Target="../media/image14.png"/><Relationship Id="rId4" Type="http://schemas.openxmlformats.org/officeDocument/2006/relationships/image" Target="../media/image24.png"/><Relationship Id="rId5"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Relationship Id="rId3"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13.xml"/><Relationship Id="rId5"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image" Target="../media/image8.jpeg"/><Relationship Id="rId3" Type="http://schemas.openxmlformats.org/officeDocument/2006/relationships/image" Target="../media/image9.jpe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video" Target="../media/media13.mkv"/><Relationship Id="rId2" Type="http://schemas.microsoft.com/office/2007/relationships/media" Target="../media/media13.mkv"/><Relationship Id="rId3" Type="http://schemas.openxmlformats.org/officeDocument/2006/relationships/image" Target="../media/image14.png"/><Relationship Id="rId4" Type="http://schemas.openxmlformats.org/officeDocument/2006/relationships/slideLayout" Target="../slideLayouts/slideLayout13.xml"/><Relationship Id="rId5"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slideLayout" Target="../slideLayouts/slideLayout13.xml"/><Relationship Id="rId6"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image" Target="../media/image21.png"/><Relationship Id="rId4" Type="http://schemas.openxmlformats.org/officeDocument/2006/relationships/slideLayout" Target="../slideLayouts/slideLayout13.xml"/><Relationship Id="rId5"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slideLayout" Target="../slideLayouts/slideLayout13.xml"/><Relationship Id="rId4"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MasterSp="0">
  <p:cSld>
    <p:bg>
      <p:bgPr>
        <a:solidFill>
          <a:srgbClr val="ffffff"/>
        </a:solidFill>
      </p:bgPr>
    </p:bg>
    <p:spTree>
      <p:nvGrpSpPr>
        <p:cNvPr id="1" name=""/>
        <p:cNvGrpSpPr/>
        <p:nvPr/>
      </p:nvGrpSpPr>
      <p:grpSpPr>
        <a:xfrm>
          <a:off x="0" y="0"/>
          <a:ext cx="0" cy="0"/>
          <a:chOff x="0" y="0"/>
          <a:chExt cx="0" cy="0"/>
        </a:xfrm>
      </p:grpSpPr>
      <p:sp>
        <p:nvSpPr>
          <p:cNvPr id="132" name="Rectangle 15"/>
          <p:cNvSpPr/>
          <p:nvPr/>
        </p:nvSpPr>
        <p:spPr>
          <a:xfrm>
            <a:off x="360" y="0"/>
            <a:ext cx="12295440" cy="6958080"/>
          </a:xfrm>
          <a:prstGeom prst="rect">
            <a:avLst/>
          </a:prstGeom>
          <a:solidFill>
            <a:srgbClr val="000000"/>
          </a:solidFill>
          <a:ln w="1260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ffffff"/>
              </a:solidFill>
              <a:latin typeface="Tenorite"/>
              <a:ea typeface="DejaVu Sans"/>
            </a:endParaRPr>
          </a:p>
        </p:txBody>
      </p:sp>
      <p:pic>
        <p:nvPicPr>
          <p:cNvPr id="133" name="Picture 85" descr=""/>
          <p:cNvPicPr/>
          <p:nvPr/>
        </p:nvPicPr>
        <p:blipFill>
          <a:blip r:embed="rId1"/>
          <a:stretch/>
        </p:blipFill>
        <p:spPr>
          <a:xfrm>
            <a:off x="3031200" y="2066040"/>
            <a:ext cx="6055920" cy="4160160"/>
          </a:xfrm>
          <a:prstGeom prst="rect">
            <a:avLst/>
          </a:prstGeom>
          <a:ln w="0">
            <a:noFill/>
          </a:ln>
        </p:spPr>
      </p:pic>
      <p:sp>
        <p:nvSpPr>
          <p:cNvPr id="134" name="PlaceHolder 1"/>
          <p:cNvSpPr>
            <a:spLocks noGrp="1"/>
          </p:cNvSpPr>
          <p:nvPr>
            <p:ph type="subTitle"/>
          </p:nvPr>
        </p:nvSpPr>
        <p:spPr>
          <a:xfrm>
            <a:off x="2765880" y="6264000"/>
            <a:ext cx="6658200" cy="375480"/>
          </a:xfrm>
          <a:prstGeom prst="rect">
            <a:avLst/>
          </a:prstGeom>
          <a:noFill/>
          <a:ln w="0">
            <a:noFill/>
          </a:ln>
        </p:spPr>
        <p:txBody>
          <a:bodyPr lIns="0" rIns="0" tIns="0" bIns="0" anchor="t">
            <a:normAutofit/>
          </a:bodyPr>
          <a:p>
            <a:pPr marL="228600" indent="-228600">
              <a:lnSpc>
                <a:spcPct val="100000"/>
              </a:lnSpc>
              <a:spcBef>
                <a:spcPts val="1001"/>
              </a:spcBef>
              <a:buClr>
                <a:srgbClr val="ffffff"/>
              </a:buClr>
              <a:buFont typeface="Arial"/>
              <a:buChar char="•"/>
              <a:tabLst>
                <a:tab algn="l" pos="0"/>
              </a:tabLst>
            </a:pPr>
            <a:r>
              <a:rPr b="0" lang="en-AU" sz="1400" spc="-1" strike="noStrike">
                <a:solidFill>
                  <a:srgbClr val="ffffff"/>
                </a:solidFill>
                <a:latin typeface="DejaVu Serif"/>
                <a:ea typeface="Noto Sans CJK SC"/>
              </a:rPr>
              <a:t>Murray Jones · Yunki Yau · Riley Jones · Riley Fitzgerald · Adrian Wong </a:t>
            </a:r>
            <a:endParaRPr b="0" lang="en-AU" sz="1400" spc="-1" strike="noStrike">
              <a:solidFill>
                <a:srgbClr val="000000"/>
              </a:solidFill>
              <a:latin typeface="Arial"/>
            </a:endParaRPr>
          </a:p>
        </p:txBody>
      </p:sp>
      <p:sp>
        <p:nvSpPr>
          <p:cNvPr id="135" name="Subtitle 1"/>
          <p:cNvSpPr/>
          <p:nvPr/>
        </p:nvSpPr>
        <p:spPr>
          <a:xfrm>
            <a:off x="1685880" y="576000"/>
            <a:ext cx="8818200" cy="1438200"/>
          </a:xfrm>
          <a:prstGeom prst="rect">
            <a:avLst/>
          </a:prstGeom>
          <a:noFill/>
          <a:ln w="0">
            <a:noFill/>
          </a:ln>
        </p:spPr>
        <p:style>
          <a:lnRef idx="0"/>
          <a:fillRef idx="0"/>
          <a:effectRef idx="0"/>
          <a:fontRef idx="minor"/>
        </p:style>
        <p:txBody>
          <a:bodyPr lIns="90000" rIns="90000" tIns="45000" bIns="45000" anchor="t">
            <a:normAutofit/>
          </a:bodyPr>
          <a:p>
            <a:pPr>
              <a:lnSpc>
                <a:spcPct val="100000"/>
              </a:lnSpc>
              <a:spcBef>
                <a:spcPts val="1001"/>
              </a:spcBef>
              <a:tabLst>
                <a:tab algn="l" pos="0"/>
              </a:tabLst>
            </a:pPr>
            <a:r>
              <a:rPr b="0" lang="en-AU" sz="7200" spc="-1" strike="noStrike">
                <a:solidFill>
                  <a:srgbClr val="ffffff"/>
                </a:solidFill>
                <a:latin typeface="DejaVu Serif"/>
                <a:ea typeface="Noto Sans CJK SC"/>
              </a:rPr>
              <a:t>Quantifying Chaos</a:t>
            </a:r>
            <a:endParaRPr b="0" lang="en-AU" sz="7200" spc="-1" strike="noStrike">
              <a:solidFill>
                <a:srgbClr val="000000"/>
              </a:solidFill>
              <a:latin typeface="Arial"/>
            </a:endParaRPr>
          </a:p>
        </p:txBody>
      </p:sp>
      <p:sp>
        <p:nvSpPr>
          <p:cNvPr id="136" name="Subtitle 3"/>
          <p:cNvSpPr/>
          <p:nvPr/>
        </p:nvSpPr>
        <p:spPr>
          <a:xfrm>
            <a:off x="7314120" y="1800000"/>
            <a:ext cx="3124080" cy="1294200"/>
          </a:xfrm>
          <a:prstGeom prst="rect">
            <a:avLst/>
          </a:prstGeom>
          <a:noFill/>
          <a:ln w="0">
            <a:noFill/>
          </a:ln>
        </p:spPr>
        <p:style>
          <a:lnRef idx="0"/>
          <a:fillRef idx="0"/>
          <a:effectRef idx="0"/>
          <a:fontRef idx="minor"/>
        </p:style>
        <p:txBody>
          <a:bodyPr lIns="90000" rIns="90000" tIns="45000" bIns="45000" anchor="t">
            <a:normAutofit/>
          </a:bodyPr>
          <a:p>
            <a:pPr algn="r">
              <a:lnSpc>
                <a:spcPct val="90000"/>
              </a:lnSpc>
              <a:tabLst>
                <a:tab algn="l" pos="0"/>
              </a:tabLst>
            </a:pPr>
            <a:r>
              <a:rPr b="0" i="1" lang="en-AU" sz="1800" spc="-151" strike="noStrike">
                <a:solidFill>
                  <a:srgbClr val="999999"/>
                </a:solidFill>
                <a:latin typeface="DejaVu Serif"/>
                <a:ea typeface="Noto Sans CJK SC"/>
              </a:rPr>
              <a:t>Angle and mass determinants on the chaotic motion of a triple pendulum.</a:t>
            </a:r>
            <a:endParaRPr b="0" lang="en-AU"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PlaceHolder 1"/>
          <p:cNvSpPr>
            <a:spLocks noGrp="1"/>
          </p:cNvSpPr>
          <p:nvPr>
            <p:ph type="title"/>
          </p:nvPr>
        </p:nvSpPr>
        <p:spPr>
          <a:xfrm>
            <a:off x="2840760" y="334080"/>
            <a:ext cx="6508800" cy="996120"/>
          </a:xfrm>
          <a:prstGeom prst="rect">
            <a:avLst/>
          </a:prstGeom>
          <a:noFill/>
          <a:ln w="0">
            <a:noFill/>
          </a:ln>
        </p:spPr>
        <p:txBody>
          <a:bodyPr lIns="90000" rIns="90000" tIns="45000" bIns="45000" anchor="t">
            <a:noAutofit/>
          </a:bodyPr>
          <a:p>
            <a:pPr indent="0" algn="ctr">
              <a:lnSpc>
                <a:spcPct val="100000"/>
              </a:lnSpc>
              <a:buNone/>
              <a:tabLst>
                <a:tab algn="l" pos="0"/>
              </a:tabLst>
            </a:pPr>
            <a:r>
              <a:rPr b="0" lang="en-AU" sz="4400" spc="-1" strike="noStrike">
                <a:solidFill>
                  <a:srgbClr val="000000"/>
                </a:solidFill>
                <a:latin typeface="DejaVu Serif"/>
                <a:ea typeface="DejaVu Sans"/>
              </a:rPr>
              <a:t>Final Results</a:t>
            </a:r>
            <a:endParaRPr b="0" lang="en-AU" sz="4400" spc="-1" strike="noStrike">
              <a:solidFill>
                <a:srgbClr val="000000"/>
              </a:solidFill>
              <a:latin typeface="Arial"/>
            </a:endParaRPr>
          </a:p>
        </p:txBody>
      </p:sp>
      <p:pic>
        <p:nvPicPr>
          <p:cNvPr id="218" name="Picture 168" descr=""/>
          <p:cNvPicPr/>
          <p:nvPr/>
        </p:nvPicPr>
        <p:blipFill>
          <a:blip r:embed="rId1"/>
          <a:stretch/>
        </p:blipFill>
        <p:spPr>
          <a:xfrm>
            <a:off x="1622160" y="1413000"/>
            <a:ext cx="6785640" cy="4185360"/>
          </a:xfrm>
          <a:prstGeom prst="rect">
            <a:avLst/>
          </a:prstGeom>
          <a:ln w="0">
            <a:noFill/>
          </a:ln>
        </p:spPr>
      </p:pic>
      <p:sp>
        <p:nvSpPr>
          <p:cNvPr id="219" name="Straight Connector 169"/>
          <p:cNvSpPr/>
          <p:nvPr/>
        </p:nvSpPr>
        <p:spPr>
          <a:xfrm flipH="1">
            <a:off x="6877800" y="2558160"/>
            <a:ext cx="1482120" cy="28080"/>
          </a:xfrm>
          <a:prstGeom prst="line">
            <a:avLst/>
          </a:prstGeom>
          <a:ln w="36000">
            <a:solidFill>
              <a:srgbClr val="3465a4"/>
            </a:solidFill>
            <a:round/>
            <a:tailEnd len="med" type="triangle" w="med"/>
          </a:ln>
        </p:spPr>
        <p:style>
          <a:lnRef idx="0"/>
          <a:fillRef idx="0"/>
          <a:effectRef idx="0"/>
          <a:fontRef idx="minor"/>
        </p:style>
        <p:txBody>
          <a:bodyPr lIns="108000" rIns="108000" tIns="14040" bIns="14040" anchor="ctr" anchorCtr="1">
            <a:noAutofit/>
          </a:bodyPr>
          <a:p>
            <a:endParaRPr b="0" lang="en-AU" sz="1800" spc="-1" strike="noStrike">
              <a:solidFill>
                <a:srgbClr val="000000"/>
              </a:solidFill>
              <a:latin typeface="Arial"/>
              <a:ea typeface="DejaVu Sans"/>
            </a:endParaRPr>
          </a:p>
        </p:txBody>
      </p:sp>
      <p:sp>
        <p:nvSpPr>
          <p:cNvPr id="220" name="PlaceHolder 2"/>
          <p:cNvSpPr>
            <a:spLocks noGrp="1"/>
          </p:cNvSpPr>
          <p:nvPr>
            <p:ph/>
          </p:nvPr>
        </p:nvSpPr>
        <p:spPr>
          <a:xfrm>
            <a:off x="8520120" y="2208240"/>
            <a:ext cx="2035440" cy="862200"/>
          </a:xfrm>
          <a:prstGeom prst="rect">
            <a:avLst/>
          </a:prstGeom>
          <a:noFill/>
          <a:ln w="0">
            <a:noFill/>
          </a:ln>
        </p:spPr>
        <p:txBody>
          <a:bodyPr lIns="90000" rIns="90000" tIns="45000" bIns="45000" anchor="t">
            <a:noAutofit/>
          </a:bodyPr>
          <a:p>
            <a:pPr marL="228600" indent="0">
              <a:lnSpc>
                <a:spcPct val="100000"/>
              </a:lnSpc>
              <a:spcBef>
                <a:spcPts val="1001"/>
              </a:spcBef>
              <a:buNone/>
              <a:tabLst>
                <a:tab algn="l" pos="0"/>
              </a:tabLst>
            </a:pPr>
            <a:r>
              <a:rPr b="0" i="1" lang="en-AU" sz="1400" spc="-1" strike="noStrike">
                <a:solidFill>
                  <a:srgbClr val="3465a4"/>
                </a:solidFill>
                <a:latin typeface="DejaVu Serif"/>
                <a:ea typeface="DejaVu Sans"/>
              </a:rPr>
              <a:t>R</a:t>
            </a:r>
            <a:r>
              <a:rPr b="0" i="1" lang="en-AU" sz="1400" spc="-1" strike="noStrike" baseline="33000">
                <a:solidFill>
                  <a:srgbClr val="3465a4"/>
                </a:solidFill>
                <a:latin typeface="DejaVu Serif"/>
                <a:ea typeface="DejaVu Sans"/>
              </a:rPr>
              <a:t>2</a:t>
            </a:r>
            <a:r>
              <a:rPr b="0" i="1" lang="en-AU" sz="1400" spc="-1" strike="noStrike">
                <a:solidFill>
                  <a:srgbClr val="3465a4"/>
                </a:solidFill>
                <a:latin typeface="DejaVu Serif"/>
                <a:ea typeface="DejaVu Sans"/>
              </a:rPr>
              <a:t> = 0.998</a:t>
            </a:r>
            <a:endParaRPr b="0" lang="en-AU" sz="1400" spc="-1" strike="noStrike">
              <a:solidFill>
                <a:srgbClr val="000000"/>
              </a:solidFill>
              <a:latin typeface="Arial"/>
            </a:endParaRPr>
          </a:p>
          <a:p>
            <a:pPr marL="228600" indent="0">
              <a:lnSpc>
                <a:spcPct val="100000"/>
              </a:lnSpc>
              <a:spcBef>
                <a:spcPts val="1001"/>
              </a:spcBef>
              <a:buNone/>
              <a:tabLst>
                <a:tab algn="l" pos="0"/>
              </a:tabLst>
            </a:pPr>
            <a:r>
              <a:rPr b="0" i="1" lang="en-AU" sz="1400" spc="-1" strike="noStrike">
                <a:solidFill>
                  <a:srgbClr val="3465a4"/>
                </a:solidFill>
                <a:latin typeface="DejaVu Serif"/>
                <a:ea typeface="DejaVu Sans"/>
              </a:rPr>
              <a:t>P Value = 3.03·10</a:t>
            </a:r>
            <a:r>
              <a:rPr b="0" i="1" lang="en-AU" sz="1400" spc="-1" strike="noStrike" baseline="33000">
                <a:solidFill>
                  <a:srgbClr val="3465a4"/>
                </a:solidFill>
                <a:latin typeface="DejaVu Serif"/>
                <a:ea typeface="DejaVu Sans"/>
              </a:rPr>
              <a:t>-11</a:t>
            </a:r>
            <a:endParaRPr b="0" lang="en-AU" sz="1400" spc="-1" strike="noStrike">
              <a:solidFill>
                <a:srgbClr val="000000"/>
              </a:solidFill>
              <a:latin typeface="Arial"/>
            </a:endParaRPr>
          </a:p>
          <a:p>
            <a:pPr marL="228600" indent="0">
              <a:lnSpc>
                <a:spcPct val="100000"/>
              </a:lnSpc>
              <a:spcBef>
                <a:spcPts val="1001"/>
              </a:spcBef>
              <a:buNone/>
              <a:tabLst>
                <a:tab algn="l" pos="0"/>
              </a:tabLst>
            </a:pPr>
            <a:endParaRPr b="0" lang="en-AU" sz="2400" spc="-1" strike="noStrike">
              <a:solidFill>
                <a:srgbClr val="000000"/>
              </a:solidFill>
              <a:latin typeface="Arial"/>
            </a:endParaRPr>
          </a:p>
        </p:txBody>
      </p:sp>
      <p:sp>
        <p:nvSpPr>
          <p:cNvPr id="221" name="Freeform: Shape 171"/>
          <p:cNvSpPr/>
          <p:nvPr/>
        </p:nvSpPr>
        <p:spPr>
          <a:xfrm rot="10794600">
            <a:off x="8323920" y="2248920"/>
            <a:ext cx="290520" cy="618840"/>
          </a:xfrm>
          <a:custGeom>
            <a:avLst/>
            <a:gdLst>
              <a:gd name="textAreaLeft" fmla="*/ 0 w 290520"/>
              <a:gd name="textAreaRight" fmla="*/ 105480 w 290520"/>
              <a:gd name="textAreaTop" fmla="*/ 15840 h 618840"/>
              <a:gd name="textAreaBottom" fmla="*/ 604800 h 618840"/>
            </a:gdLst>
            <a:ahLst/>
            <a:rect l="textAreaLeft" t="textAreaTop" r="textAreaRight" b="textAreaBottom"/>
            <a:pathLst>
              <a:path w="21600" h="21600">
                <a:moveTo>
                  <a:pt x="0" y="0"/>
                </a:moveTo>
                <a:cubicBezTo>
                  <a:pt x="5400" y="0"/>
                  <a:pt x="10800" y="900"/>
                  <a:pt x="10800" y="1800"/>
                </a:cubicBezTo>
                <a:lnTo>
                  <a:pt x="10800" y="9000"/>
                </a:lnTo>
                <a:cubicBezTo>
                  <a:pt x="10800" y="9900"/>
                  <a:pt x="16200" y="10800"/>
                  <a:pt x="21600" y="10800"/>
                </a:cubicBezTo>
                <a:cubicBezTo>
                  <a:pt x="16200" y="10800"/>
                  <a:pt x="10800" y="11700"/>
                  <a:pt x="10800" y="12600"/>
                </a:cubicBezTo>
                <a:lnTo>
                  <a:pt x="10800" y="19800"/>
                </a:lnTo>
                <a:cubicBezTo>
                  <a:pt x="10800" y="20700"/>
                  <a:pt x="5400" y="21600"/>
                  <a:pt x="0" y="21600"/>
                </a:cubicBezTo>
              </a:path>
            </a:pathLst>
          </a:custGeom>
          <a:noFill/>
          <a:ln w="36000">
            <a:solidFill>
              <a:srgbClr val="3465a4"/>
            </a:solidFill>
            <a:round/>
          </a:ln>
        </p:spPr>
        <p:style>
          <a:lnRef idx="0"/>
          <a:fillRef idx="0"/>
          <a:effectRef idx="0"/>
          <a:fontRef idx="minor"/>
        </p:style>
        <p:txBody>
          <a:bodyPr lIns="108000" rIns="108000" tIns="63000" bIns="63000" anchor="ctr">
            <a:noAutofit/>
          </a:bodyPr>
          <a:p>
            <a:pPr>
              <a:lnSpc>
                <a:spcPct val="100000"/>
              </a:lnSpc>
            </a:pPr>
            <a:endParaRPr b="0" lang="en-AU" sz="1800" spc="-1" strike="noStrike">
              <a:solidFill>
                <a:srgbClr val="000000"/>
              </a:solidFill>
              <a:latin typeface="Arial"/>
              <a:ea typeface="DejaVu Sans"/>
            </a:endParaRPr>
          </a:p>
        </p:txBody>
      </p:sp>
      <p:sp>
        <p:nvSpPr>
          <p:cNvPr id="222" name="PlaceHolder 3"/>
          <p:cNvSpPr>
            <a:spLocks noGrp="1"/>
          </p:cNvSpPr>
          <p:nvPr>
            <p:ph/>
          </p:nvPr>
        </p:nvSpPr>
        <p:spPr>
          <a:xfrm>
            <a:off x="8457480" y="5004000"/>
            <a:ext cx="2652840" cy="677520"/>
          </a:xfrm>
          <a:prstGeom prst="rect">
            <a:avLst/>
          </a:prstGeom>
          <a:noFill/>
          <a:ln w="0">
            <a:noFill/>
          </a:ln>
        </p:spPr>
        <p:txBody>
          <a:bodyPr lIns="90000" rIns="90000" tIns="45000" bIns="45000" anchor="t">
            <a:noAutofit/>
          </a:bodyPr>
          <a:p>
            <a:pPr marL="228600" indent="0">
              <a:lnSpc>
                <a:spcPct val="100000"/>
              </a:lnSpc>
              <a:spcBef>
                <a:spcPts val="1001"/>
              </a:spcBef>
              <a:buNone/>
              <a:tabLst>
                <a:tab algn="l" pos="0"/>
              </a:tabLst>
            </a:pPr>
            <a:r>
              <a:rPr b="0" i="1" lang="en-AU" sz="1400" spc="-1" strike="noStrike">
                <a:solidFill>
                  <a:srgbClr val="3465a4"/>
                </a:solidFill>
                <a:latin typeface="DejaVu Serif"/>
                <a:ea typeface="DejaVu Sans"/>
              </a:rPr>
              <a:t>E</a:t>
            </a:r>
            <a:r>
              <a:rPr b="0" i="1" lang="en-AU" sz="1400" spc="-1" strike="noStrike" baseline="-8000">
                <a:solidFill>
                  <a:srgbClr val="3465a4"/>
                </a:solidFill>
                <a:latin typeface="DejaVu Serif"/>
                <a:ea typeface="DejaVu Sans"/>
              </a:rPr>
              <a:t>0</a:t>
            </a:r>
            <a:r>
              <a:rPr b="0" i="1" lang="en-AU" sz="1400" spc="-1" strike="noStrike">
                <a:solidFill>
                  <a:srgbClr val="3465a4"/>
                </a:solidFill>
                <a:latin typeface="DejaVu Serif"/>
                <a:ea typeface="DejaVu Sans"/>
              </a:rPr>
              <a:t> = 0 at 0°, minimum.</a:t>
            </a:r>
            <a:endParaRPr b="0" lang="en-AU" sz="1400" spc="-1" strike="noStrike">
              <a:solidFill>
                <a:srgbClr val="000000"/>
              </a:solidFill>
              <a:latin typeface="Arial"/>
            </a:endParaRPr>
          </a:p>
          <a:p>
            <a:pPr marL="228600" indent="0">
              <a:lnSpc>
                <a:spcPct val="100000"/>
              </a:lnSpc>
              <a:spcBef>
                <a:spcPts val="1001"/>
              </a:spcBef>
              <a:buNone/>
              <a:tabLst>
                <a:tab algn="l" pos="0"/>
              </a:tabLst>
            </a:pPr>
            <a:r>
              <a:rPr b="0" i="1" lang="en-AU" sz="1400" spc="-1" strike="noStrike">
                <a:solidFill>
                  <a:srgbClr val="3465a4"/>
                </a:solidFill>
                <a:latin typeface="DejaVu Serif"/>
                <a:ea typeface="DejaVu Sans"/>
              </a:rPr>
              <a:t>E</a:t>
            </a:r>
            <a:r>
              <a:rPr b="0" i="1" lang="en-AU" sz="1400" spc="-1" strike="noStrike" baseline="-8000">
                <a:solidFill>
                  <a:srgbClr val="3465a4"/>
                </a:solidFill>
                <a:latin typeface="DejaVu Serif"/>
                <a:ea typeface="DejaVu Sans"/>
              </a:rPr>
              <a:t>0</a:t>
            </a:r>
            <a:r>
              <a:rPr b="0" i="1" lang="en-AU" sz="1400" spc="-1" strike="noStrike">
                <a:solidFill>
                  <a:srgbClr val="3465a4"/>
                </a:solidFill>
                <a:latin typeface="DejaVu Serif"/>
                <a:ea typeface="DejaVu Sans"/>
              </a:rPr>
              <a:t> = 1 at 180°, maximum.</a:t>
            </a:r>
            <a:endParaRPr b="0" lang="en-AU" sz="1400" spc="-1" strike="noStrike">
              <a:solidFill>
                <a:srgbClr val="000000"/>
              </a:solidFill>
              <a:latin typeface="Arial"/>
            </a:endParaRPr>
          </a:p>
          <a:p>
            <a:pPr marL="228600" indent="0">
              <a:lnSpc>
                <a:spcPct val="100000"/>
              </a:lnSpc>
              <a:spcBef>
                <a:spcPts val="1001"/>
              </a:spcBef>
              <a:buNone/>
              <a:tabLst>
                <a:tab algn="l" pos="0"/>
              </a:tabLst>
            </a:pPr>
            <a:endParaRPr b="0" lang="en-AU" sz="2400" spc="-1" strike="noStrike">
              <a:solidFill>
                <a:srgbClr val="000000"/>
              </a:solidFill>
              <a:latin typeface="Arial"/>
            </a:endParaRPr>
          </a:p>
        </p:txBody>
      </p:sp>
      <p:sp>
        <p:nvSpPr>
          <p:cNvPr id="223" name="Freeform: Shape 173"/>
          <p:cNvSpPr/>
          <p:nvPr/>
        </p:nvSpPr>
        <p:spPr>
          <a:xfrm rot="10794600">
            <a:off x="8325360" y="5004000"/>
            <a:ext cx="290520" cy="618840"/>
          </a:xfrm>
          <a:custGeom>
            <a:avLst/>
            <a:gdLst>
              <a:gd name="textAreaLeft" fmla="*/ 0 w 290520"/>
              <a:gd name="textAreaRight" fmla="*/ 105480 w 290520"/>
              <a:gd name="textAreaTop" fmla="*/ 15840 h 618840"/>
              <a:gd name="textAreaBottom" fmla="*/ 604800 h 618840"/>
            </a:gdLst>
            <a:ahLst/>
            <a:rect l="textAreaLeft" t="textAreaTop" r="textAreaRight" b="textAreaBottom"/>
            <a:pathLst>
              <a:path w="21600" h="21600">
                <a:moveTo>
                  <a:pt x="0" y="0"/>
                </a:moveTo>
                <a:cubicBezTo>
                  <a:pt x="5400" y="0"/>
                  <a:pt x="10800" y="900"/>
                  <a:pt x="10800" y="1800"/>
                </a:cubicBezTo>
                <a:lnTo>
                  <a:pt x="10800" y="9000"/>
                </a:lnTo>
                <a:cubicBezTo>
                  <a:pt x="10800" y="9900"/>
                  <a:pt x="16200" y="10800"/>
                  <a:pt x="21600" y="10800"/>
                </a:cubicBezTo>
                <a:cubicBezTo>
                  <a:pt x="16200" y="10800"/>
                  <a:pt x="10800" y="11700"/>
                  <a:pt x="10800" y="12600"/>
                </a:cubicBezTo>
                <a:lnTo>
                  <a:pt x="10800" y="19800"/>
                </a:lnTo>
                <a:cubicBezTo>
                  <a:pt x="10800" y="20700"/>
                  <a:pt x="5400" y="21600"/>
                  <a:pt x="0" y="21600"/>
                </a:cubicBezTo>
              </a:path>
            </a:pathLst>
          </a:custGeom>
          <a:noFill/>
          <a:ln w="36000">
            <a:solidFill>
              <a:srgbClr val="3465a4"/>
            </a:solidFill>
            <a:round/>
          </a:ln>
        </p:spPr>
        <p:style>
          <a:lnRef idx="0"/>
          <a:fillRef idx="0"/>
          <a:effectRef idx="0"/>
          <a:fontRef idx="minor"/>
        </p:style>
        <p:txBody>
          <a:bodyPr lIns="108000" rIns="108000" tIns="63000" bIns="63000" anchor="ctr">
            <a:noAutofit/>
          </a:bodyPr>
          <a:p>
            <a:pPr>
              <a:lnSpc>
                <a:spcPct val="100000"/>
              </a:lnSpc>
            </a:pPr>
            <a:endParaRPr b="0" lang="en-AU" sz="1800" spc="-1" strike="noStrike">
              <a:solidFill>
                <a:srgbClr val="000000"/>
              </a:solidFill>
              <a:latin typeface="Arial"/>
              <a:ea typeface="DejaVu Sans"/>
            </a:endParaRPr>
          </a:p>
        </p:txBody>
      </p:sp>
      <p:sp>
        <p:nvSpPr>
          <p:cNvPr id="224" name="Straight Connector 174"/>
          <p:cNvSpPr/>
          <p:nvPr/>
        </p:nvSpPr>
        <p:spPr>
          <a:xfrm flipH="1" flipV="1">
            <a:off x="6030720" y="5308200"/>
            <a:ext cx="2294640" cy="7200"/>
          </a:xfrm>
          <a:prstGeom prst="line">
            <a:avLst/>
          </a:prstGeom>
          <a:ln w="36000">
            <a:solidFill>
              <a:srgbClr val="3465a4"/>
            </a:solidFill>
            <a:round/>
            <a:tailEnd len="med" type="triangle" w="med"/>
          </a:ln>
        </p:spPr>
        <p:style>
          <a:lnRef idx="0"/>
          <a:fillRef idx="0"/>
          <a:effectRef idx="0"/>
          <a:fontRef idx="minor"/>
        </p:style>
        <p:txBody>
          <a:bodyPr lIns="108000" rIns="108000" tIns="3600" bIns="3600" anchor="ctr" anchorCtr="1">
            <a:noAutofit/>
          </a:bodyPr>
          <a:p>
            <a:endParaRPr b="0" lang="en-AU" sz="1800" spc="-1" strike="noStrike">
              <a:solidFill>
                <a:srgbClr val="000000"/>
              </a:solidFill>
              <a:latin typeface="Arial"/>
              <a:ea typeface="DejaVu Sans"/>
            </a:endParaRPr>
          </a:p>
        </p:txBody>
      </p:sp>
      <p:pic>
        <p:nvPicPr>
          <p:cNvPr id="225" name="Picture 175" descr=""/>
          <p:cNvPicPr/>
          <p:nvPr/>
        </p:nvPicPr>
        <p:blipFill>
          <a:blip r:embed="rId2"/>
          <a:srcRect l="9527" t="13424" r="9001" b="14952"/>
          <a:stretch/>
        </p:blipFill>
        <p:spPr>
          <a:xfrm>
            <a:off x="6658200" y="5424480"/>
            <a:ext cx="1261800" cy="564120"/>
          </a:xfrm>
          <a:prstGeom prst="rect">
            <a:avLst/>
          </a:prstGeom>
          <a:ln w="38160">
            <a:solidFill>
              <a:srgbClr val="3465a4"/>
            </a:solidFill>
            <a:round/>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PlaceHolder 1"/>
          <p:cNvSpPr>
            <a:spLocks noGrp="1"/>
          </p:cNvSpPr>
          <p:nvPr>
            <p:ph type="title"/>
          </p:nvPr>
        </p:nvSpPr>
        <p:spPr>
          <a:xfrm>
            <a:off x="2841120" y="334080"/>
            <a:ext cx="6508800" cy="996120"/>
          </a:xfrm>
          <a:prstGeom prst="rect">
            <a:avLst/>
          </a:prstGeom>
          <a:noFill/>
          <a:ln w="0">
            <a:noFill/>
          </a:ln>
        </p:spPr>
        <p:txBody>
          <a:bodyPr lIns="90000" rIns="90000" tIns="45000" bIns="45000" anchor="t">
            <a:noAutofit/>
          </a:bodyPr>
          <a:p>
            <a:pPr indent="0" algn="ctr">
              <a:lnSpc>
                <a:spcPct val="100000"/>
              </a:lnSpc>
              <a:buNone/>
              <a:tabLst>
                <a:tab algn="l" pos="0"/>
              </a:tabLst>
            </a:pPr>
            <a:r>
              <a:rPr b="0" lang="en-AU" sz="4400" spc="-1" strike="noStrike">
                <a:solidFill>
                  <a:srgbClr val="000000"/>
                </a:solidFill>
                <a:latin typeface="DejaVu Serif"/>
                <a:ea typeface="DejaVu Sans"/>
              </a:rPr>
              <a:t>Uncertainties</a:t>
            </a:r>
            <a:endParaRPr b="0" lang="en-AU" sz="4400" spc="-1" strike="noStrike">
              <a:solidFill>
                <a:srgbClr val="000000"/>
              </a:solidFill>
              <a:latin typeface="Arial"/>
            </a:endParaRPr>
          </a:p>
        </p:txBody>
      </p:sp>
      <p:pic>
        <p:nvPicPr>
          <p:cNvPr id="227" name="Picture 177" descr=""/>
          <p:cNvPicPr/>
          <p:nvPr/>
        </p:nvPicPr>
        <p:blipFill>
          <a:blip r:embed="rId1"/>
          <a:stretch/>
        </p:blipFill>
        <p:spPr>
          <a:xfrm>
            <a:off x="1060200" y="1853280"/>
            <a:ext cx="4841280" cy="1017360"/>
          </a:xfrm>
          <a:prstGeom prst="rect">
            <a:avLst/>
          </a:prstGeom>
          <a:ln w="0">
            <a:noFill/>
          </a:ln>
        </p:spPr>
      </p:pic>
      <p:pic>
        <p:nvPicPr>
          <p:cNvPr id="228" name="Picture 178" descr=""/>
          <p:cNvPicPr/>
          <p:nvPr/>
        </p:nvPicPr>
        <p:blipFill>
          <a:blip r:embed="rId2"/>
          <a:stretch/>
        </p:blipFill>
        <p:spPr>
          <a:xfrm>
            <a:off x="7208640" y="2281680"/>
            <a:ext cx="2339280" cy="673200"/>
          </a:xfrm>
          <a:prstGeom prst="rect">
            <a:avLst/>
          </a:prstGeom>
          <a:ln w="0">
            <a:noFill/>
          </a:ln>
        </p:spPr>
      </p:pic>
      <p:pic>
        <p:nvPicPr>
          <p:cNvPr id="229" name="Picture 179" descr=""/>
          <p:cNvPicPr/>
          <p:nvPr/>
        </p:nvPicPr>
        <p:blipFill>
          <a:blip r:embed="rId3"/>
          <a:stretch/>
        </p:blipFill>
        <p:spPr>
          <a:xfrm>
            <a:off x="5586120" y="4172760"/>
            <a:ext cx="5226120" cy="1519560"/>
          </a:xfrm>
          <a:prstGeom prst="rect">
            <a:avLst/>
          </a:prstGeom>
          <a:ln w="0">
            <a:noFill/>
          </a:ln>
        </p:spPr>
      </p:pic>
      <p:sp>
        <p:nvSpPr>
          <p:cNvPr id="230" name="Rectangle 180"/>
          <p:cNvSpPr/>
          <p:nvPr/>
        </p:nvSpPr>
        <p:spPr>
          <a:xfrm>
            <a:off x="636480" y="992880"/>
            <a:ext cx="1488240" cy="6652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AU" sz="1300" spc="-1" strike="noStrike">
                <a:solidFill>
                  <a:srgbClr val="28471f"/>
                </a:solidFill>
                <a:latin typeface="DejaVu Serif"/>
                <a:ea typeface="DejaVu Sans"/>
              </a:rPr>
              <a:t>Uncertainty in quantity of chaos.</a:t>
            </a:r>
            <a:endParaRPr b="0" lang="en-AU" sz="1300" spc="-1" strike="noStrike">
              <a:solidFill>
                <a:srgbClr val="000000"/>
              </a:solidFill>
              <a:latin typeface="Arial"/>
            </a:endParaRPr>
          </a:p>
        </p:txBody>
      </p:sp>
      <p:sp>
        <p:nvSpPr>
          <p:cNvPr id="231" name="Straight Connector 181"/>
          <p:cNvSpPr/>
          <p:nvPr/>
        </p:nvSpPr>
        <p:spPr>
          <a:xfrm>
            <a:off x="1367280" y="1608120"/>
            <a:ext cx="217080" cy="535320"/>
          </a:xfrm>
          <a:prstGeom prst="line">
            <a:avLst/>
          </a:prstGeom>
          <a:ln w="36000">
            <a:solidFill>
              <a:srgbClr val="127622"/>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232" name="Rectangle 182"/>
          <p:cNvSpPr/>
          <p:nvPr/>
        </p:nvSpPr>
        <p:spPr>
          <a:xfrm>
            <a:off x="320400" y="2691000"/>
            <a:ext cx="1695600" cy="85032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AU" sz="1300" spc="-1" strike="noStrike">
                <a:solidFill>
                  <a:srgbClr val="28471f"/>
                </a:solidFill>
                <a:latin typeface="DejaVu Serif"/>
                <a:ea typeface="DejaVu Sans"/>
              </a:rPr>
              <a:t>Uncertainty in duration of footage ≈̠ 0.008s.</a:t>
            </a:r>
            <a:endParaRPr b="0" lang="en-AU" sz="1300" spc="-1" strike="noStrike">
              <a:solidFill>
                <a:srgbClr val="000000"/>
              </a:solidFill>
              <a:latin typeface="Arial"/>
            </a:endParaRPr>
          </a:p>
        </p:txBody>
      </p:sp>
      <p:sp>
        <p:nvSpPr>
          <p:cNvPr id="233" name="Straight Connector 183"/>
          <p:cNvSpPr/>
          <p:nvPr/>
        </p:nvSpPr>
        <p:spPr>
          <a:xfrm flipV="1">
            <a:off x="1951920" y="2482920"/>
            <a:ext cx="565920" cy="556200"/>
          </a:xfrm>
          <a:prstGeom prst="line">
            <a:avLst/>
          </a:prstGeom>
          <a:ln w="36000">
            <a:solidFill>
              <a:srgbClr val="127622"/>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234" name="Rectangle 184"/>
          <p:cNvSpPr/>
          <p:nvPr/>
        </p:nvSpPr>
        <p:spPr>
          <a:xfrm>
            <a:off x="3559680" y="2998080"/>
            <a:ext cx="1912320" cy="5536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AU" sz="1300" spc="-1" strike="noStrike">
                <a:solidFill>
                  <a:srgbClr val="28471f"/>
                </a:solidFill>
                <a:latin typeface="DejaVu Serif"/>
                <a:ea typeface="Noto Sans CJK SC"/>
              </a:rPr>
              <a:t>Uncertainty in node coordinates ≪ 1px.</a:t>
            </a:r>
            <a:endParaRPr b="0" lang="en-AU" sz="1300" spc="-1" strike="noStrike">
              <a:solidFill>
                <a:srgbClr val="000000"/>
              </a:solidFill>
              <a:latin typeface="Arial"/>
            </a:endParaRPr>
          </a:p>
        </p:txBody>
      </p:sp>
      <p:sp>
        <p:nvSpPr>
          <p:cNvPr id="235" name="Straight Connector 185"/>
          <p:cNvSpPr/>
          <p:nvPr/>
        </p:nvSpPr>
        <p:spPr>
          <a:xfrm flipV="1">
            <a:off x="1943280" y="2491920"/>
            <a:ext cx="565920" cy="556200"/>
          </a:xfrm>
          <a:prstGeom prst="line">
            <a:avLst/>
          </a:prstGeom>
          <a:ln w="36000">
            <a:solidFill>
              <a:srgbClr val="127622"/>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236" name="Straight Connector 186"/>
          <p:cNvSpPr/>
          <p:nvPr/>
        </p:nvSpPr>
        <p:spPr>
          <a:xfrm flipH="1" flipV="1">
            <a:off x="3894840" y="2500920"/>
            <a:ext cx="414720" cy="566640"/>
          </a:xfrm>
          <a:prstGeom prst="line">
            <a:avLst/>
          </a:prstGeom>
          <a:ln w="36000">
            <a:solidFill>
              <a:srgbClr val="127622"/>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237" name="Straight Connector 187"/>
          <p:cNvSpPr/>
          <p:nvPr/>
        </p:nvSpPr>
        <p:spPr>
          <a:xfrm flipV="1">
            <a:off x="4649400" y="2492280"/>
            <a:ext cx="565560" cy="575280"/>
          </a:xfrm>
          <a:prstGeom prst="line">
            <a:avLst/>
          </a:prstGeom>
          <a:ln w="36000">
            <a:solidFill>
              <a:srgbClr val="127622"/>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238" name="Straight Connector 188"/>
          <p:cNvSpPr/>
          <p:nvPr/>
        </p:nvSpPr>
        <p:spPr>
          <a:xfrm>
            <a:off x="7201440" y="2054160"/>
            <a:ext cx="339840" cy="414720"/>
          </a:xfrm>
          <a:prstGeom prst="line">
            <a:avLst/>
          </a:prstGeom>
          <a:ln w="36000">
            <a:solidFill>
              <a:srgbClr val="127622"/>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239" name="Rectangle 189"/>
          <p:cNvSpPr/>
          <p:nvPr/>
        </p:nvSpPr>
        <p:spPr>
          <a:xfrm>
            <a:off x="6103080" y="1614600"/>
            <a:ext cx="1488240" cy="6652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AU" sz="1300" spc="-1" strike="noStrike">
                <a:solidFill>
                  <a:srgbClr val="28471f"/>
                </a:solidFill>
                <a:latin typeface="DejaVu Serif"/>
                <a:ea typeface="DejaVu Sans"/>
              </a:rPr>
              <a:t>Uncertainty in initial energy</a:t>
            </a:r>
            <a:endParaRPr b="0" lang="en-AU" sz="1300" spc="-1" strike="noStrike">
              <a:solidFill>
                <a:srgbClr val="000000"/>
              </a:solidFill>
              <a:latin typeface="Arial"/>
            </a:endParaRPr>
          </a:p>
        </p:txBody>
      </p:sp>
      <p:sp>
        <p:nvSpPr>
          <p:cNvPr id="240" name="Rectangle 190"/>
          <p:cNvSpPr/>
          <p:nvPr/>
        </p:nvSpPr>
        <p:spPr>
          <a:xfrm>
            <a:off x="6876720" y="3427560"/>
            <a:ext cx="1912320" cy="5536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AU" sz="1300" spc="-1" strike="noStrike">
                <a:solidFill>
                  <a:srgbClr val="28471f"/>
                </a:solidFill>
                <a:latin typeface="DejaVu Serif"/>
                <a:ea typeface="Noto Sans CJK SC"/>
              </a:rPr>
              <a:t>Uncertainty in initial angle.</a:t>
            </a:r>
            <a:endParaRPr b="0" lang="en-AU" sz="1300" spc="-1" strike="noStrike">
              <a:solidFill>
                <a:srgbClr val="000000"/>
              </a:solidFill>
              <a:latin typeface="Arial"/>
            </a:endParaRPr>
          </a:p>
        </p:txBody>
      </p:sp>
      <p:sp>
        <p:nvSpPr>
          <p:cNvPr id="241" name="Straight Connector 191"/>
          <p:cNvSpPr/>
          <p:nvPr/>
        </p:nvSpPr>
        <p:spPr>
          <a:xfrm flipH="1">
            <a:off x="8050320" y="2619720"/>
            <a:ext cx="1188360" cy="886680"/>
          </a:xfrm>
          <a:prstGeom prst="line">
            <a:avLst/>
          </a:prstGeom>
          <a:ln w="36000">
            <a:solidFill>
              <a:srgbClr val="127622"/>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242" name="Straight Connector 192"/>
          <p:cNvSpPr/>
          <p:nvPr/>
        </p:nvSpPr>
        <p:spPr>
          <a:xfrm flipH="1">
            <a:off x="6267960" y="3845880"/>
            <a:ext cx="1310760" cy="924120"/>
          </a:xfrm>
          <a:prstGeom prst="line">
            <a:avLst/>
          </a:prstGeom>
          <a:ln w="36000">
            <a:solidFill>
              <a:srgbClr val="127622"/>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243" name="Rectangle 193"/>
          <p:cNvSpPr/>
          <p:nvPr/>
        </p:nvSpPr>
        <p:spPr>
          <a:xfrm>
            <a:off x="7641000" y="5694120"/>
            <a:ext cx="1912320" cy="5536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AU" sz="1300" spc="-1" strike="noStrike">
                <a:solidFill>
                  <a:srgbClr val="28471f"/>
                </a:solidFill>
                <a:latin typeface="DejaVu Serif"/>
                <a:ea typeface="Noto Sans CJK SC"/>
              </a:rPr>
              <a:t>Initial angle.</a:t>
            </a:r>
            <a:endParaRPr b="0" lang="en-AU" sz="1300" spc="-1" strike="noStrike">
              <a:solidFill>
                <a:srgbClr val="000000"/>
              </a:solidFill>
              <a:latin typeface="Arial"/>
            </a:endParaRPr>
          </a:p>
        </p:txBody>
      </p:sp>
      <p:sp>
        <p:nvSpPr>
          <p:cNvPr id="244" name="Straight Connector 194"/>
          <p:cNvSpPr/>
          <p:nvPr/>
        </p:nvSpPr>
        <p:spPr>
          <a:xfrm flipV="1">
            <a:off x="8587800" y="4798440"/>
            <a:ext cx="360" cy="952560"/>
          </a:xfrm>
          <a:prstGeom prst="line">
            <a:avLst/>
          </a:prstGeom>
          <a:ln w="36000">
            <a:solidFill>
              <a:srgbClr val="127622"/>
            </a:solidFill>
            <a:round/>
            <a:tailEnd len="med" type="triangle" w="med"/>
          </a:ln>
        </p:spPr>
        <p:style>
          <a:lnRef idx="0"/>
          <a:fillRef idx="0"/>
          <a:effectRef idx="0"/>
          <a:fontRef idx="minor"/>
        </p:style>
        <p:txBody>
          <a:bodyPr lIns="108000" rIns="108000" tIns="952560" bIns="952560" anchor="ctr" anchorCtr="1">
            <a:noAutofit/>
          </a:bodyPr>
          <a:p>
            <a:endParaRPr b="0" lang="en-AU" sz="1800" spc="-1" strike="noStrike">
              <a:solidFill>
                <a:srgbClr val="000000"/>
              </a:solidFill>
              <a:latin typeface="Arial"/>
              <a:ea typeface="DejaVu Sans"/>
            </a:endParaRPr>
          </a:p>
        </p:txBody>
      </p:sp>
      <p:sp>
        <p:nvSpPr>
          <p:cNvPr id="245" name="Rectangle 195"/>
          <p:cNvSpPr/>
          <p:nvPr/>
        </p:nvSpPr>
        <p:spPr>
          <a:xfrm>
            <a:off x="6307560" y="5858280"/>
            <a:ext cx="1912320" cy="8503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AU" sz="1300" spc="-1" strike="noStrike">
                <a:solidFill>
                  <a:srgbClr val="28471f"/>
                </a:solidFill>
                <a:latin typeface="DejaVu Serif"/>
                <a:ea typeface="Noto Sans CJK SC"/>
              </a:rPr>
              <a:t>Standard uncertainty in protractor measurement.</a:t>
            </a:r>
            <a:endParaRPr b="0" lang="en-AU" sz="1300" spc="-1" strike="noStrike">
              <a:solidFill>
                <a:srgbClr val="000000"/>
              </a:solidFill>
              <a:latin typeface="Arial"/>
            </a:endParaRPr>
          </a:p>
        </p:txBody>
      </p:sp>
      <p:sp>
        <p:nvSpPr>
          <p:cNvPr id="246" name="Straight Connector 196"/>
          <p:cNvSpPr/>
          <p:nvPr/>
        </p:nvSpPr>
        <p:spPr>
          <a:xfrm flipV="1">
            <a:off x="7286400" y="5222880"/>
            <a:ext cx="360" cy="707040"/>
          </a:xfrm>
          <a:prstGeom prst="line">
            <a:avLst/>
          </a:prstGeom>
          <a:ln w="36000">
            <a:solidFill>
              <a:srgbClr val="127622"/>
            </a:solidFill>
            <a:round/>
            <a:tailEnd len="med" type="triangle" w="med"/>
          </a:ln>
        </p:spPr>
        <p:style>
          <a:lnRef idx="0"/>
          <a:fillRef idx="0"/>
          <a:effectRef idx="0"/>
          <a:fontRef idx="minor"/>
        </p:style>
        <p:txBody>
          <a:bodyPr lIns="108000" rIns="108000" tIns="707040" bIns="707040" anchor="ctr" anchorCtr="1">
            <a:noAutofit/>
          </a:bodyPr>
          <a:p>
            <a:endParaRPr b="0" lang="en-AU" sz="1800" spc="-1" strike="noStrike">
              <a:solidFill>
                <a:srgbClr val="000000"/>
              </a:solidFill>
              <a:latin typeface="Arial"/>
              <a:ea typeface="DejaVu Sans"/>
            </a:endParaRPr>
          </a:p>
        </p:txBody>
      </p:sp>
      <p:sp>
        <p:nvSpPr>
          <p:cNvPr id="247" name="Rectangle 197"/>
          <p:cNvSpPr/>
          <p:nvPr/>
        </p:nvSpPr>
        <p:spPr>
          <a:xfrm>
            <a:off x="9793440" y="3365640"/>
            <a:ext cx="1912320" cy="659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AU" sz="1300" spc="-1" strike="noStrike">
                <a:solidFill>
                  <a:srgbClr val="28471f"/>
                </a:solidFill>
                <a:latin typeface="DejaVu Serif"/>
                <a:ea typeface="Noto Sans CJK SC"/>
              </a:rPr>
              <a:t>Uncertainty due to protractor with weird scale </a:t>
            </a:r>
            <a:r>
              <a:rPr b="0" i="1" lang="en-AU" sz="1300" spc="-1" strike="noStrike">
                <a:solidFill>
                  <a:srgbClr val="28471f"/>
                </a:solidFill>
                <a:latin typeface="DejaVu Serif"/>
                <a:ea typeface="Noto Sans CJK SC"/>
              </a:rPr>
              <a:t>(above)</a:t>
            </a:r>
            <a:r>
              <a:rPr b="0" lang="en-AU" sz="1300" spc="-1" strike="noStrike">
                <a:solidFill>
                  <a:srgbClr val="28471f"/>
                </a:solidFill>
                <a:latin typeface="DejaVu Serif"/>
                <a:ea typeface="Noto Sans CJK SC"/>
              </a:rPr>
              <a:t>.</a:t>
            </a:r>
            <a:endParaRPr b="0" lang="en-AU" sz="1300" spc="-1" strike="noStrike">
              <a:solidFill>
                <a:srgbClr val="000000"/>
              </a:solidFill>
              <a:latin typeface="Arial"/>
            </a:endParaRPr>
          </a:p>
        </p:txBody>
      </p:sp>
      <p:sp>
        <p:nvSpPr>
          <p:cNvPr id="248" name="Straight Connector 198"/>
          <p:cNvSpPr/>
          <p:nvPr/>
        </p:nvSpPr>
        <p:spPr>
          <a:xfrm flipH="1">
            <a:off x="8248320" y="3706560"/>
            <a:ext cx="1606680" cy="761760"/>
          </a:xfrm>
          <a:prstGeom prst="line">
            <a:avLst/>
          </a:prstGeom>
          <a:ln w="36000">
            <a:solidFill>
              <a:srgbClr val="127622"/>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pic>
        <p:nvPicPr>
          <p:cNvPr id="249" name="Picture 199" descr=""/>
          <p:cNvPicPr/>
          <p:nvPr/>
        </p:nvPicPr>
        <p:blipFill>
          <a:blip r:embed="rId4"/>
          <a:stretch/>
        </p:blipFill>
        <p:spPr>
          <a:xfrm>
            <a:off x="1437120" y="3912840"/>
            <a:ext cx="2663280" cy="2588040"/>
          </a:xfrm>
          <a:prstGeom prst="rect">
            <a:avLst/>
          </a:prstGeom>
          <a:ln w="0">
            <a:noFill/>
          </a:ln>
        </p:spPr>
      </p:pic>
      <p:pic>
        <p:nvPicPr>
          <p:cNvPr id="250" name="Picture 200" descr=""/>
          <p:cNvPicPr/>
          <p:nvPr/>
        </p:nvPicPr>
        <p:blipFill>
          <a:blip r:embed="rId5"/>
          <a:stretch/>
        </p:blipFill>
        <p:spPr>
          <a:xfrm>
            <a:off x="9865440" y="153720"/>
            <a:ext cx="2165760" cy="321012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 name="Title 12"/>
          <p:cNvSpPr/>
          <p:nvPr/>
        </p:nvSpPr>
        <p:spPr>
          <a:xfrm>
            <a:off x="964080" y="469800"/>
            <a:ext cx="4277880" cy="2013480"/>
          </a:xfrm>
          <a:prstGeom prst="rect">
            <a:avLst/>
          </a:prstGeom>
          <a:noFill/>
          <a:ln w="0">
            <a:noFill/>
          </a:ln>
        </p:spPr>
        <p:style>
          <a:lnRef idx="0"/>
          <a:fillRef idx="0"/>
          <a:effectRef idx="0"/>
          <a:fontRef idx="minor"/>
        </p:style>
        <p:txBody>
          <a:bodyPr lIns="0" rIns="0" tIns="0" bIns="0" anchor="ctr">
            <a:noAutofit/>
          </a:bodyPr>
          <a:p>
            <a:pPr>
              <a:lnSpc>
                <a:spcPct val="90000"/>
              </a:lnSpc>
            </a:pPr>
            <a:r>
              <a:rPr b="0" lang="en-AU" sz="4400" spc="-1" strike="noStrike">
                <a:solidFill>
                  <a:srgbClr val="000000"/>
                </a:solidFill>
                <a:latin typeface="DejaVu Serif"/>
                <a:ea typeface="DejaVu Sans"/>
              </a:rPr>
              <a:t>Conclusion &amp; Questions</a:t>
            </a:r>
            <a:endParaRPr b="0" lang="en-AU" sz="4400" spc="-1" strike="noStrike">
              <a:solidFill>
                <a:srgbClr val="000000"/>
              </a:solidFill>
              <a:latin typeface="Arial"/>
            </a:endParaRPr>
          </a:p>
        </p:txBody>
      </p:sp>
      <p:pic>
        <p:nvPicPr>
          <p:cNvPr id="252" name="" descr="">
            <a:hlinkClick r:id="" action="ppaction://media"/>
          </p:cNvPr>
          <p:cNvPicPr/>
          <p:nvPr>
            <a:videoFile r:link="rId1"/>
            <p:extLst>
              <p:ext uri="{DAA4B4D4-6D71-4841-9C94-3DE7FCFB9230}">
                <p14:media r:embed="rId2"/>
              </p:ext>
            </p:extLst>
          </p:nvPr>
        </p:nvPicPr>
        <p:blipFill>
          <a:blip r:embed="rId3"/>
          <a:stretch>
            <a:fillRect/>
          </a:stretch>
        </p:blipFill>
        <p:spPr>
          <a:xfrm>
            <a:off x="6677280" y="1221120"/>
            <a:ext cx="4263840" cy="4170960"/>
          </a:xfrm>
          <a:prstGeom prst="rect">
            <a:avLst/>
          </a:prstGeom>
          <a:ln w="0">
            <a:noFill/>
          </a:ln>
        </p:spPr>
      </p:pic>
      <p:pic>
        <p:nvPicPr>
          <p:cNvPr id="253" name="Picture 5" descr=""/>
          <p:cNvPicPr/>
          <p:nvPr/>
        </p:nvPicPr>
        <p:blipFill>
          <a:blip r:embed="rId4"/>
          <a:stretch/>
        </p:blipFill>
        <p:spPr>
          <a:xfrm>
            <a:off x="730800" y="2761200"/>
            <a:ext cx="5228280" cy="322488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PlaceHolder 1"/>
          <p:cNvSpPr>
            <a:spLocks noGrp="1"/>
          </p:cNvSpPr>
          <p:nvPr>
            <p:ph type="title"/>
          </p:nvPr>
        </p:nvSpPr>
        <p:spPr>
          <a:xfrm>
            <a:off x="3134880" y="406080"/>
            <a:ext cx="5920200" cy="996120"/>
          </a:xfrm>
          <a:prstGeom prst="rect">
            <a:avLst/>
          </a:prstGeom>
          <a:noFill/>
          <a:ln w="0">
            <a:noFill/>
          </a:ln>
        </p:spPr>
        <p:txBody>
          <a:bodyPr lIns="90000" rIns="90000" tIns="45000" bIns="45000" anchor="t">
            <a:noAutofit/>
          </a:bodyPr>
          <a:p>
            <a:pPr indent="0" algn="ctr">
              <a:lnSpc>
                <a:spcPct val="100000"/>
              </a:lnSpc>
              <a:buNone/>
              <a:tabLst>
                <a:tab algn="l" pos="0"/>
              </a:tabLst>
            </a:pPr>
            <a:r>
              <a:rPr b="0" lang="en-AU" sz="4400" spc="-1" strike="noStrike">
                <a:solidFill>
                  <a:srgbClr val="000000"/>
                </a:solidFill>
                <a:latin typeface="DejaVu Serif"/>
                <a:ea typeface="DejaVu Sans"/>
              </a:rPr>
              <a:t>References</a:t>
            </a:r>
            <a:endParaRPr b="0" lang="en-AU" sz="4400" spc="-1" strike="noStrike">
              <a:solidFill>
                <a:srgbClr val="000000"/>
              </a:solidFill>
              <a:latin typeface="Arial"/>
            </a:endParaRPr>
          </a:p>
        </p:txBody>
      </p:sp>
      <p:sp>
        <p:nvSpPr>
          <p:cNvPr id="255" name="Rectangle 205"/>
          <p:cNvSpPr/>
          <p:nvPr/>
        </p:nvSpPr>
        <p:spPr>
          <a:xfrm>
            <a:off x="854640" y="1754280"/>
            <a:ext cx="10828080" cy="4308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AU" sz="1800" spc="-1" strike="noStrike">
                <a:solidFill>
                  <a:srgbClr val="000000"/>
                </a:solidFill>
                <a:latin typeface="DejaVu Serif"/>
                <a:ea typeface="DejaVu Sans"/>
              </a:rPr>
              <a:t>1. Levien RB, Tan SM. </a:t>
            </a:r>
            <a:r>
              <a:rPr b="0" i="1" lang="en-AU" sz="1800" spc="-1" strike="noStrike">
                <a:solidFill>
                  <a:srgbClr val="000000"/>
                </a:solidFill>
                <a:latin typeface="DejaVu Serif"/>
                <a:ea typeface="DejaVu Sans"/>
              </a:rPr>
              <a:t>Double pendulum: An experiment in chaos.</a:t>
            </a:r>
            <a:r>
              <a:rPr b="0" lang="en-AU" sz="1800" spc="-1" strike="noStrike">
                <a:solidFill>
                  <a:srgbClr val="000000"/>
                </a:solidFill>
                <a:latin typeface="DejaVu Serif"/>
                <a:ea typeface="DejaVu Sans"/>
              </a:rPr>
              <a:t> American Journal of Physics. 1993;61(11):1038-44.​</a:t>
            </a:r>
            <a:endParaRPr b="0" lang="en-AU" sz="1800" spc="-1" strike="noStrike">
              <a:solidFill>
                <a:srgbClr val="000000"/>
              </a:solidFill>
              <a:latin typeface="Arial"/>
            </a:endParaRPr>
          </a:p>
          <a:p>
            <a:pPr>
              <a:lnSpc>
                <a:spcPct val="100000"/>
              </a:lnSpc>
            </a:pPr>
            <a:endParaRPr b="0" lang="en-AU" sz="1800" spc="-1" strike="noStrike">
              <a:solidFill>
                <a:srgbClr val="000000"/>
              </a:solidFill>
              <a:latin typeface="Arial"/>
            </a:endParaRPr>
          </a:p>
          <a:p>
            <a:pPr>
              <a:lnSpc>
                <a:spcPct val="100000"/>
              </a:lnSpc>
            </a:pPr>
            <a:r>
              <a:rPr b="0" lang="en-AU" sz="1800" spc="-1" strike="noStrike">
                <a:solidFill>
                  <a:srgbClr val="000000"/>
                </a:solidFill>
                <a:latin typeface="DejaVu Serif"/>
                <a:ea typeface="DejaVu Sans"/>
              </a:rPr>
              <a:t>2. Litak G, Borowiec M, Da̧bek K. </a:t>
            </a:r>
            <a:r>
              <a:rPr b="0" i="1" lang="en-AU" sz="1800" spc="-1" strike="noStrike">
                <a:solidFill>
                  <a:srgbClr val="000000"/>
                </a:solidFill>
                <a:latin typeface="DejaVu Serif"/>
                <a:ea typeface="DejaVu Sans"/>
              </a:rPr>
              <a:t>The Transition to Chaos of Pendulum Systems.</a:t>
            </a:r>
            <a:r>
              <a:rPr b="0" lang="en-AU" sz="1800" spc="-1" strike="noStrike">
                <a:solidFill>
                  <a:srgbClr val="000000"/>
                </a:solidFill>
                <a:latin typeface="DejaVu Serif"/>
                <a:ea typeface="DejaVu Sans"/>
              </a:rPr>
              <a:t> Applied Sciences. 2022;12(17):8876.​</a:t>
            </a:r>
            <a:endParaRPr b="0" lang="en-AU"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PlaceHolder 1"/>
          <p:cNvSpPr>
            <a:spLocks noGrp="1"/>
          </p:cNvSpPr>
          <p:nvPr>
            <p:ph type="title"/>
          </p:nvPr>
        </p:nvSpPr>
        <p:spPr>
          <a:xfrm>
            <a:off x="1962360" y="533880"/>
            <a:ext cx="8265240" cy="904320"/>
          </a:xfrm>
          <a:prstGeom prst="rect">
            <a:avLst/>
          </a:prstGeom>
          <a:noFill/>
          <a:ln w="0">
            <a:noFill/>
          </a:ln>
        </p:spPr>
        <p:txBody>
          <a:bodyPr lIns="90000" rIns="90000" tIns="45000" bIns="45000" anchor="t">
            <a:noAutofit/>
          </a:bodyPr>
          <a:p>
            <a:pPr indent="0" algn="ctr">
              <a:lnSpc>
                <a:spcPct val="100000"/>
              </a:lnSpc>
              <a:buNone/>
              <a:tabLst>
                <a:tab algn="l" pos="0"/>
              </a:tabLst>
            </a:pPr>
            <a:r>
              <a:rPr b="0" lang="en-AU" sz="4400" spc="-1" strike="noStrike">
                <a:solidFill>
                  <a:srgbClr val="000000"/>
                </a:solidFill>
                <a:latin typeface="DejaVu Serif"/>
                <a:ea typeface="DejaVu Sans"/>
              </a:rPr>
              <a:t>Chaos</a:t>
            </a:r>
            <a:endParaRPr b="0" lang="en-AU" sz="4400" spc="-1" strike="noStrike">
              <a:solidFill>
                <a:srgbClr val="000000"/>
              </a:solidFill>
              <a:latin typeface="Arial"/>
            </a:endParaRPr>
          </a:p>
        </p:txBody>
      </p:sp>
      <p:sp>
        <p:nvSpPr>
          <p:cNvPr id="138" name="PlaceHolder 2"/>
          <p:cNvSpPr>
            <a:spLocks noGrp="1"/>
          </p:cNvSpPr>
          <p:nvPr>
            <p:ph/>
          </p:nvPr>
        </p:nvSpPr>
        <p:spPr>
          <a:xfrm>
            <a:off x="1962360" y="1620000"/>
            <a:ext cx="8655840" cy="1618200"/>
          </a:xfrm>
          <a:prstGeom prst="rect">
            <a:avLst/>
          </a:prstGeom>
          <a:noFill/>
          <a:ln w="0">
            <a:noFill/>
          </a:ln>
        </p:spPr>
        <p:txBody>
          <a:bodyPr lIns="90000" rIns="90000" tIns="45000" bIns="45000" anchor="t">
            <a:noAutofit/>
          </a:bodyPr>
          <a:p>
            <a:pPr marL="228600" indent="0" algn="ctr">
              <a:lnSpc>
                <a:spcPct val="100000"/>
              </a:lnSpc>
              <a:spcBef>
                <a:spcPts val="1001"/>
              </a:spcBef>
              <a:buNone/>
              <a:tabLst>
                <a:tab algn="l" pos="0"/>
              </a:tabLst>
            </a:pPr>
            <a:r>
              <a:rPr b="0" i="1" lang="en-AU" sz="2400" spc="-1" strike="noStrike">
                <a:solidFill>
                  <a:srgbClr val="000000"/>
                </a:solidFill>
                <a:latin typeface="DejaVu Serif"/>
                <a:ea typeface="DejaVu Sans"/>
              </a:rPr>
              <a:t>“</a:t>
            </a:r>
            <a:r>
              <a:rPr b="0" i="1" lang="en-AU" sz="2400" spc="-1" strike="noStrike">
                <a:solidFill>
                  <a:srgbClr val="000000"/>
                </a:solidFill>
                <a:latin typeface="DejaVu Serif"/>
                <a:ea typeface="DejaVu Sans"/>
              </a:rPr>
              <a:t>Chaos is when the present determines the future, but the approximate present does not approximately determine the future.”</a:t>
            </a:r>
            <a:endParaRPr b="0" lang="en-AU" sz="2400" spc="-1" strike="noStrike">
              <a:solidFill>
                <a:srgbClr val="000000"/>
              </a:solidFill>
              <a:latin typeface="Arial"/>
            </a:endParaRPr>
          </a:p>
          <a:p>
            <a:pPr marL="228600" indent="0" algn="r">
              <a:lnSpc>
                <a:spcPct val="100000"/>
              </a:lnSpc>
              <a:spcBef>
                <a:spcPts val="1001"/>
              </a:spcBef>
              <a:buNone/>
              <a:tabLst>
                <a:tab algn="l" pos="0"/>
              </a:tabLst>
            </a:pPr>
            <a:r>
              <a:rPr b="0" lang="en-AU" sz="2400" spc="-1" strike="noStrike">
                <a:solidFill>
                  <a:srgbClr val="000000"/>
                </a:solidFill>
                <a:latin typeface="DejaVu Serif"/>
                <a:ea typeface="DejaVu Sans"/>
              </a:rPr>
              <a:t> </a:t>
            </a:r>
            <a:r>
              <a:rPr b="0" lang="en-AU" sz="2400" spc="-1" strike="noStrike">
                <a:solidFill>
                  <a:srgbClr val="000000"/>
                </a:solidFill>
                <a:latin typeface="DejaVu Serif"/>
                <a:ea typeface="DejaVu Sans"/>
              </a:rPr>
              <a:t>- Edward Lorenz</a:t>
            </a:r>
            <a:endParaRPr b="0" lang="en-AU" sz="2400" spc="-1" strike="noStrike">
              <a:solidFill>
                <a:srgbClr val="000000"/>
              </a:solidFill>
              <a:latin typeface="Arial"/>
            </a:endParaRPr>
          </a:p>
        </p:txBody>
      </p:sp>
      <p:pic>
        <p:nvPicPr>
          <p:cNvPr id="139" name="Picture 91" descr=""/>
          <p:cNvPicPr/>
          <p:nvPr/>
        </p:nvPicPr>
        <p:blipFill>
          <a:blip r:embed="rId1"/>
          <a:stretch/>
        </p:blipFill>
        <p:spPr>
          <a:xfrm>
            <a:off x="396000" y="3134520"/>
            <a:ext cx="3418200" cy="334368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0" name="Picture 92" descr=""/>
          <p:cNvPicPr/>
          <p:nvPr/>
        </p:nvPicPr>
        <p:blipFill>
          <a:blip r:embed="rId1"/>
          <a:srcRect l="0" t="5748" r="0" b="5246"/>
          <a:stretch/>
        </p:blipFill>
        <p:spPr>
          <a:xfrm>
            <a:off x="7020000" y="1260000"/>
            <a:ext cx="4798440" cy="3057840"/>
          </a:xfrm>
          <a:prstGeom prst="rect">
            <a:avLst/>
          </a:prstGeom>
          <a:ln w="0">
            <a:noFill/>
          </a:ln>
        </p:spPr>
      </p:pic>
      <p:sp>
        <p:nvSpPr>
          <p:cNvPr id="141" name="PlaceHolder 1"/>
          <p:cNvSpPr>
            <a:spLocks noGrp="1"/>
          </p:cNvSpPr>
          <p:nvPr>
            <p:ph/>
          </p:nvPr>
        </p:nvSpPr>
        <p:spPr>
          <a:xfrm>
            <a:off x="25200" y="1671840"/>
            <a:ext cx="6093000" cy="1386360"/>
          </a:xfrm>
          <a:prstGeom prst="rect">
            <a:avLst/>
          </a:prstGeom>
          <a:noFill/>
          <a:ln w="0">
            <a:noFill/>
          </a:ln>
        </p:spPr>
        <p:txBody>
          <a:bodyPr lIns="90000" rIns="90000" tIns="45000" bIns="45000" anchor="t">
            <a:normAutofit/>
          </a:bodyPr>
          <a:p>
            <a:pPr marL="228600" indent="0" algn="r">
              <a:lnSpc>
                <a:spcPct val="100000"/>
              </a:lnSpc>
              <a:spcBef>
                <a:spcPts val="1001"/>
              </a:spcBef>
              <a:buNone/>
              <a:tabLst>
                <a:tab algn="l" pos="0"/>
              </a:tabLst>
            </a:pPr>
            <a:r>
              <a:rPr b="0" lang="en-AU" sz="2400" spc="-1" strike="noStrike">
                <a:solidFill>
                  <a:srgbClr val="650953"/>
                </a:solidFill>
                <a:latin typeface="DejaVu Serif"/>
                <a:ea typeface="DejaVu Sans"/>
              </a:rPr>
              <a:t>To quantify the chaos of a triple pendulum over time, and relate this to the system’s </a:t>
            </a:r>
            <a:r>
              <a:rPr b="0" lang="en-AU" sz="2400" spc="-1" strike="noStrike" u="sng">
                <a:solidFill>
                  <a:srgbClr val="650953"/>
                </a:solidFill>
                <a:uFillTx/>
                <a:latin typeface="DejaVu Serif"/>
                <a:ea typeface="DejaVu Sans"/>
              </a:rPr>
              <a:t>initial conditions</a:t>
            </a:r>
            <a:r>
              <a:rPr b="0" lang="en-AU" sz="2400" spc="-1" strike="noStrike">
                <a:solidFill>
                  <a:srgbClr val="650953"/>
                </a:solidFill>
                <a:latin typeface="DejaVu Serif"/>
                <a:ea typeface="DejaVu Sans"/>
              </a:rPr>
              <a:t>.</a:t>
            </a:r>
            <a:endParaRPr b="0" lang="en-AU" sz="2400" spc="-1" strike="noStrike">
              <a:solidFill>
                <a:srgbClr val="000000"/>
              </a:solidFill>
              <a:latin typeface="Arial"/>
            </a:endParaRPr>
          </a:p>
          <a:p>
            <a:pPr marL="228600" indent="0">
              <a:lnSpc>
                <a:spcPct val="100000"/>
              </a:lnSpc>
              <a:spcBef>
                <a:spcPts val="1001"/>
              </a:spcBef>
              <a:buNone/>
              <a:tabLst>
                <a:tab algn="l" pos="0"/>
              </a:tabLst>
            </a:pPr>
            <a:endParaRPr b="0" lang="en-AU" sz="2400" spc="-1" strike="noStrike">
              <a:solidFill>
                <a:srgbClr val="000000"/>
              </a:solidFill>
              <a:latin typeface="Arial"/>
            </a:endParaRPr>
          </a:p>
          <a:p>
            <a:pPr marL="228600" indent="0">
              <a:lnSpc>
                <a:spcPct val="100000"/>
              </a:lnSpc>
              <a:spcBef>
                <a:spcPts val="1001"/>
              </a:spcBef>
              <a:buNone/>
              <a:tabLst>
                <a:tab algn="l" pos="0"/>
              </a:tabLst>
            </a:pPr>
            <a:endParaRPr b="0" lang="en-AU" sz="2400" spc="-1" strike="noStrike">
              <a:solidFill>
                <a:srgbClr val="000000"/>
              </a:solidFill>
              <a:latin typeface="Arial"/>
            </a:endParaRPr>
          </a:p>
        </p:txBody>
      </p:sp>
      <p:sp>
        <p:nvSpPr>
          <p:cNvPr id="142" name="PlaceHolder 2"/>
          <p:cNvSpPr>
            <a:spLocks noGrp="1"/>
          </p:cNvSpPr>
          <p:nvPr>
            <p:ph type="title"/>
          </p:nvPr>
        </p:nvSpPr>
        <p:spPr>
          <a:xfrm>
            <a:off x="1962360" y="210240"/>
            <a:ext cx="8265240" cy="904320"/>
          </a:xfrm>
          <a:prstGeom prst="rect">
            <a:avLst/>
          </a:prstGeom>
          <a:noFill/>
          <a:ln w="0">
            <a:noFill/>
          </a:ln>
        </p:spPr>
        <p:txBody>
          <a:bodyPr lIns="90000" rIns="90000" tIns="45000" bIns="45000" anchor="t">
            <a:noAutofit/>
          </a:bodyPr>
          <a:p>
            <a:pPr indent="0" algn="ctr">
              <a:lnSpc>
                <a:spcPct val="100000"/>
              </a:lnSpc>
              <a:buNone/>
              <a:tabLst>
                <a:tab algn="l" pos="0"/>
              </a:tabLst>
            </a:pPr>
            <a:r>
              <a:rPr b="0" lang="en-AU" sz="4400" spc="-1" strike="noStrike">
                <a:solidFill>
                  <a:srgbClr val="650953"/>
                </a:solidFill>
                <a:latin typeface="DejaVu Serif"/>
                <a:ea typeface="DejaVu Sans"/>
              </a:rPr>
              <a:t>Aim</a:t>
            </a:r>
            <a:r>
              <a:rPr b="0" lang="en-AU" sz="4400" spc="-1" strike="noStrike">
                <a:solidFill>
                  <a:srgbClr val="000000"/>
                </a:solidFill>
                <a:latin typeface="DejaVu Serif"/>
                <a:ea typeface="DejaVu Sans"/>
              </a:rPr>
              <a:t> &amp; </a:t>
            </a:r>
            <a:r>
              <a:rPr b="0" lang="en-AU" sz="4400" spc="-1" strike="noStrike">
                <a:solidFill>
                  <a:srgbClr val="355269"/>
                </a:solidFill>
                <a:latin typeface="DejaVu Serif"/>
                <a:ea typeface="DejaVu Sans"/>
              </a:rPr>
              <a:t>Hypothesis</a:t>
            </a:r>
            <a:endParaRPr b="0" lang="en-AU" sz="4400" spc="-1" strike="noStrike">
              <a:solidFill>
                <a:srgbClr val="000000"/>
              </a:solidFill>
              <a:latin typeface="Arial"/>
            </a:endParaRPr>
          </a:p>
        </p:txBody>
      </p:sp>
      <p:sp>
        <p:nvSpPr>
          <p:cNvPr id="143" name="PlaceHolder 3"/>
          <p:cNvSpPr>
            <a:spLocks noGrp="1"/>
          </p:cNvSpPr>
          <p:nvPr>
            <p:ph/>
          </p:nvPr>
        </p:nvSpPr>
        <p:spPr>
          <a:xfrm>
            <a:off x="5940000" y="4680000"/>
            <a:ext cx="5578200" cy="718200"/>
          </a:xfrm>
          <a:prstGeom prst="rect">
            <a:avLst/>
          </a:prstGeom>
          <a:noFill/>
          <a:ln w="0">
            <a:noFill/>
          </a:ln>
        </p:spPr>
        <p:txBody>
          <a:bodyPr lIns="90000" rIns="90000" tIns="45000" bIns="45000" anchor="t">
            <a:noAutofit/>
          </a:bodyPr>
          <a:p>
            <a:pPr marL="228600" indent="0">
              <a:lnSpc>
                <a:spcPct val="100000"/>
              </a:lnSpc>
              <a:spcBef>
                <a:spcPts val="1001"/>
              </a:spcBef>
              <a:buNone/>
              <a:tabLst>
                <a:tab algn="l" pos="0"/>
              </a:tabLst>
            </a:pPr>
            <a:r>
              <a:rPr b="0" lang="en-AU" sz="3200" spc="-1" strike="noStrike">
                <a:solidFill>
                  <a:srgbClr val="355269"/>
                </a:solidFill>
                <a:latin typeface="DejaVu Serif"/>
                <a:ea typeface="DejaVu Sans"/>
              </a:rPr>
              <a:t>Chaos ∝ System Energy</a:t>
            </a:r>
            <a:endParaRPr b="0" lang="en-AU" sz="3200" spc="-1" strike="noStrike">
              <a:solidFill>
                <a:srgbClr val="000000"/>
              </a:solidFill>
              <a:latin typeface="Arial"/>
            </a:endParaRPr>
          </a:p>
          <a:p>
            <a:pPr marL="228600" indent="0">
              <a:lnSpc>
                <a:spcPct val="100000"/>
              </a:lnSpc>
              <a:spcBef>
                <a:spcPts val="1001"/>
              </a:spcBef>
              <a:buNone/>
              <a:tabLst>
                <a:tab algn="l" pos="0"/>
              </a:tabLst>
            </a:pPr>
            <a:endParaRPr b="0" lang="en-AU" sz="2400" spc="-1" strike="noStrike">
              <a:solidFill>
                <a:srgbClr val="000000"/>
              </a:solidFill>
              <a:latin typeface="Arial"/>
            </a:endParaRPr>
          </a:p>
        </p:txBody>
      </p:sp>
      <p:sp>
        <p:nvSpPr>
          <p:cNvPr id="144" name="PlaceHolder 4"/>
          <p:cNvSpPr>
            <a:spLocks noGrp="1"/>
          </p:cNvSpPr>
          <p:nvPr>
            <p:ph/>
          </p:nvPr>
        </p:nvSpPr>
        <p:spPr>
          <a:xfrm>
            <a:off x="7920000" y="5616000"/>
            <a:ext cx="2878200" cy="862200"/>
          </a:xfrm>
          <a:prstGeom prst="rect">
            <a:avLst/>
          </a:prstGeom>
          <a:noFill/>
          <a:ln w="0">
            <a:noFill/>
          </a:ln>
        </p:spPr>
        <p:txBody>
          <a:bodyPr lIns="90000" rIns="90000" tIns="45000" bIns="45000" anchor="t">
            <a:noAutofit/>
          </a:bodyPr>
          <a:p>
            <a:pPr marL="228600" indent="0" algn="ctr">
              <a:lnSpc>
                <a:spcPct val="100000"/>
              </a:lnSpc>
              <a:spcBef>
                <a:spcPts val="1001"/>
              </a:spcBef>
              <a:buNone/>
              <a:tabLst>
                <a:tab algn="l" pos="0"/>
              </a:tabLst>
            </a:pPr>
            <a:r>
              <a:rPr b="0" lang="en-AU" sz="2100" spc="-1" strike="noStrike">
                <a:solidFill>
                  <a:srgbClr val="355269"/>
                </a:solidFill>
                <a:latin typeface="DejaVu Serif"/>
                <a:ea typeface="DejaVu Sans"/>
              </a:rPr>
              <a:t>Initial Gravitational Potential Energy</a:t>
            </a:r>
            <a:endParaRPr b="0" lang="en-AU" sz="2100" spc="-1" strike="noStrike">
              <a:solidFill>
                <a:srgbClr val="000000"/>
              </a:solidFill>
              <a:latin typeface="Arial"/>
            </a:endParaRPr>
          </a:p>
          <a:p>
            <a:pPr marL="228600" indent="0" algn="ctr">
              <a:lnSpc>
                <a:spcPct val="100000"/>
              </a:lnSpc>
              <a:spcBef>
                <a:spcPts val="1001"/>
              </a:spcBef>
              <a:buNone/>
              <a:tabLst>
                <a:tab algn="l" pos="0"/>
              </a:tabLst>
            </a:pPr>
            <a:endParaRPr b="0" lang="en-AU" sz="2400" spc="-1" strike="noStrike">
              <a:solidFill>
                <a:srgbClr val="000000"/>
              </a:solidFill>
              <a:latin typeface="Arial"/>
            </a:endParaRPr>
          </a:p>
        </p:txBody>
      </p:sp>
      <p:sp>
        <p:nvSpPr>
          <p:cNvPr id="145" name="Freeform: Shape 97"/>
          <p:cNvSpPr/>
          <p:nvPr/>
        </p:nvSpPr>
        <p:spPr>
          <a:xfrm rot="5373000">
            <a:off x="9186840" y="3895200"/>
            <a:ext cx="384120" cy="3058200"/>
          </a:xfrm>
          <a:custGeom>
            <a:avLst/>
            <a:gdLst>
              <a:gd name="textAreaLeft" fmla="*/ 0 w 384120"/>
              <a:gd name="textAreaRight" fmla="*/ 139320 w 384120"/>
              <a:gd name="textAreaTop" fmla="*/ 79560 h 3058200"/>
              <a:gd name="textAreaBottom" fmla="*/ 2980440 h 3058200"/>
            </a:gdLst>
            <a:ahLst/>
            <a:rect l="textAreaLeft" t="textAreaTop" r="textAreaRight" b="textAreaBottom"/>
            <a:pathLst>
              <a:path w="21600" h="21600">
                <a:moveTo>
                  <a:pt x="0" y="0"/>
                </a:moveTo>
                <a:cubicBezTo>
                  <a:pt x="5400" y="0"/>
                  <a:pt x="10800" y="900"/>
                  <a:pt x="10800" y="1800"/>
                </a:cubicBezTo>
                <a:lnTo>
                  <a:pt x="10800" y="9000"/>
                </a:lnTo>
                <a:cubicBezTo>
                  <a:pt x="10800" y="9900"/>
                  <a:pt x="16200" y="10800"/>
                  <a:pt x="21600" y="10800"/>
                </a:cubicBezTo>
                <a:cubicBezTo>
                  <a:pt x="16200" y="10800"/>
                  <a:pt x="10800" y="11700"/>
                  <a:pt x="10800" y="12600"/>
                </a:cubicBezTo>
                <a:lnTo>
                  <a:pt x="10800" y="19800"/>
                </a:lnTo>
                <a:cubicBezTo>
                  <a:pt x="10800" y="20700"/>
                  <a:pt x="5400" y="21600"/>
                  <a:pt x="0" y="21600"/>
                </a:cubicBezTo>
              </a:path>
            </a:pathLst>
          </a:custGeom>
          <a:noFill/>
          <a:ln w="36000">
            <a:solidFill>
              <a:srgbClr val="000000"/>
            </a:solidFill>
            <a:round/>
          </a:ln>
        </p:spPr>
        <p:style>
          <a:lnRef idx="0"/>
          <a:fillRef idx="0"/>
          <a:effectRef idx="0"/>
          <a:fontRef idx="minor"/>
        </p:style>
        <p:txBody>
          <a:bodyPr lIns="108000" rIns="108000" tIns="63000" bIns="63000" anchor="ctr">
            <a:noAutofit/>
          </a:bodyPr>
          <a:p>
            <a:pPr>
              <a:lnSpc>
                <a:spcPct val="100000"/>
              </a:lnSpc>
            </a:pPr>
            <a:endParaRPr b="0" lang="en-AU" sz="1800" spc="-1" strike="noStrike">
              <a:solidFill>
                <a:srgbClr val="000000"/>
              </a:solidFill>
              <a:latin typeface="Arial"/>
              <a:ea typeface="DejaVu Sans"/>
            </a:endParaRPr>
          </a:p>
        </p:txBody>
      </p:sp>
      <p:sp>
        <p:nvSpPr>
          <p:cNvPr id="146" name="PlaceHolder 5"/>
          <p:cNvSpPr>
            <a:spLocks noGrp="1"/>
          </p:cNvSpPr>
          <p:nvPr>
            <p:ph/>
          </p:nvPr>
        </p:nvSpPr>
        <p:spPr>
          <a:xfrm>
            <a:off x="1645200" y="4320000"/>
            <a:ext cx="1773000" cy="1078200"/>
          </a:xfrm>
          <a:prstGeom prst="rect">
            <a:avLst/>
          </a:prstGeom>
          <a:noFill/>
          <a:ln w="0">
            <a:noFill/>
          </a:ln>
        </p:spPr>
        <p:txBody>
          <a:bodyPr lIns="90000" rIns="90000" tIns="45000" bIns="45000" anchor="t">
            <a:normAutofit fontScale="90000"/>
          </a:bodyPr>
          <a:p>
            <a:pPr marL="228600" indent="0" algn="ctr">
              <a:lnSpc>
                <a:spcPct val="100000"/>
              </a:lnSpc>
              <a:spcBef>
                <a:spcPts val="1001"/>
              </a:spcBef>
              <a:buNone/>
              <a:tabLst>
                <a:tab algn="l" pos="0"/>
              </a:tabLst>
            </a:pPr>
            <a:r>
              <a:rPr b="0" i="1" lang="en-AU" sz="2400" spc="-1" strike="noStrike">
                <a:solidFill>
                  <a:srgbClr val="650953"/>
                </a:solidFill>
                <a:latin typeface="DejaVu Serif"/>
                <a:ea typeface="DejaVu Sans"/>
              </a:rPr>
              <a:t>Angle to vertical (θ)</a:t>
            </a:r>
            <a:endParaRPr b="0" lang="en-AU" sz="2400" spc="-1" strike="noStrike">
              <a:solidFill>
                <a:srgbClr val="000000"/>
              </a:solidFill>
              <a:latin typeface="Arial"/>
            </a:endParaRPr>
          </a:p>
          <a:p>
            <a:pPr marL="228600" indent="0" algn="ctr">
              <a:lnSpc>
                <a:spcPct val="100000"/>
              </a:lnSpc>
              <a:spcBef>
                <a:spcPts val="1001"/>
              </a:spcBef>
              <a:buNone/>
              <a:tabLst>
                <a:tab algn="l" pos="0"/>
              </a:tabLst>
            </a:pPr>
            <a:endParaRPr b="0" lang="en-AU" sz="2400" spc="-1" strike="noStrike">
              <a:solidFill>
                <a:srgbClr val="000000"/>
              </a:solidFill>
              <a:latin typeface="Arial"/>
            </a:endParaRPr>
          </a:p>
          <a:p>
            <a:pPr marL="228600" indent="0" algn="ctr">
              <a:lnSpc>
                <a:spcPct val="100000"/>
              </a:lnSpc>
              <a:spcBef>
                <a:spcPts val="1001"/>
              </a:spcBef>
              <a:buNone/>
              <a:tabLst>
                <a:tab algn="l" pos="0"/>
              </a:tabLst>
            </a:pPr>
            <a:endParaRPr b="0" lang="en-AU" sz="2400" spc="-1" strike="noStrike">
              <a:solidFill>
                <a:srgbClr val="000000"/>
              </a:solidFill>
              <a:latin typeface="Arial"/>
            </a:endParaRPr>
          </a:p>
        </p:txBody>
      </p:sp>
      <p:sp>
        <p:nvSpPr>
          <p:cNvPr id="147" name="PlaceHolder 6"/>
          <p:cNvSpPr>
            <a:spLocks noGrp="1"/>
          </p:cNvSpPr>
          <p:nvPr>
            <p:ph/>
          </p:nvPr>
        </p:nvSpPr>
        <p:spPr>
          <a:xfrm>
            <a:off x="3780000" y="4680000"/>
            <a:ext cx="1773000" cy="898200"/>
          </a:xfrm>
          <a:prstGeom prst="rect">
            <a:avLst/>
          </a:prstGeom>
          <a:noFill/>
          <a:ln w="0">
            <a:noFill/>
          </a:ln>
        </p:spPr>
        <p:txBody>
          <a:bodyPr lIns="90000" rIns="90000" tIns="45000" bIns="45000" anchor="t">
            <a:normAutofit fontScale="90000"/>
          </a:bodyPr>
          <a:p>
            <a:pPr marL="228600" indent="0" algn="ctr">
              <a:lnSpc>
                <a:spcPct val="100000"/>
              </a:lnSpc>
              <a:spcBef>
                <a:spcPts val="1001"/>
              </a:spcBef>
              <a:buNone/>
              <a:tabLst>
                <a:tab algn="l" pos="0"/>
              </a:tabLst>
            </a:pPr>
            <a:r>
              <a:rPr b="0" i="1" lang="en-AU" sz="2400" spc="-1" strike="noStrike">
                <a:solidFill>
                  <a:srgbClr val="650953"/>
                </a:solidFill>
                <a:latin typeface="DejaVu Serif"/>
                <a:ea typeface="DejaVu Sans"/>
              </a:rPr>
              <a:t>End node mass (M</a:t>
            </a:r>
            <a:r>
              <a:rPr b="0" i="1" lang="en-AU" sz="2400" spc="-1" strike="noStrike" baseline="-8000">
                <a:solidFill>
                  <a:srgbClr val="650953"/>
                </a:solidFill>
                <a:latin typeface="DejaVu Serif"/>
                <a:ea typeface="DejaVu Sans"/>
              </a:rPr>
              <a:t>3</a:t>
            </a:r>
            <a:r>
              <a:rPr b="0" i="1" lang="en-AU" sz="2400" spc="-1" strike="noStrike">
                <a:solidFill>
                  <a:srgbClr val="650953"/>
                </a:solidFill>
                <a:latin typeface="DejaVu Serif"/>
                <a:ea typeface="DejaVu Sans"/>
              </a:rPr>
              <a:t>)</a:t>
            </a:r>
            <a:endParaRPr b="0" lang="en-AU" sz="2400" spc="-1" strike="noStrike">
              <a:solidFill>
                <a:srgbClr val="000000"/>
              </a:solidFill>
              <a:latin typeface="Arial"/>
            </a:endParaRPr>
          </a:p>
          <a:p>
            <a:pPr marL="228600" indent="0" algn="ctr">
              <a:lnSpc>
                <a:spcPct val="100000"/>
              </a:lnSpc>
              <a:spcBef>
                <a:spcPts val="1001"/>
              </a:spcBef>
              <a:buNone/>
              <a:tabLst>
                <a:tab algn="l" pos="0"/>
              </a:tabLst>
            </a:pPr>
            <a:endParaRPr b="0" lang="en-AU" sz="2400" spc="-1" strike="noStrike">
              <a:solidFill>
                <a:srgbClr val="000000"/>
              </a:solidFill>
              <a:latin typeface="Arial"/>
            </a:endParaRPr>
          </a:p>
          <a:p>
            <a:pPr marL="228600" indent="0" algn="ctr">
              <a:lnSpc>
                <a:spcPct val="100000"/>
              </a:lnSpc>
              <a:spcBef>
                <a:spcPts val="1001"/>
              </a:spcBef>
              <a:buNone/>
              <a:tabLst>
                <a:tab algn="l" pos="0"/>
              </a:tabLst>
            </a:pPr>
            <a:endParaRPr b="0" lang="en-AU" sz="2400" spc="-1" strike="noStrike">
              <a:solidFill>
                <a:srgbClr val="000000"/>
              </a:solidFill>
              <a:latin typeface="Arial"/>
            </a:endParaRPr>
          </a:p>
        </p:txBody>
      </p:sp>
      <p:sp>
        <p:nvSpPr>
          <p:cNvPr id="148" name="Straight Connector 100"/>
          <p:cNvSpPr/>
          <p:nvPr/>
        </p:nvSpPr>
        <p:spPr>
          <a:xfrm flipH="1">
            <a:off x="2520000" y="2880000"/>
            <a:ext cx="1260000" cy="1440000"/>
          </a:xfrm>
          <a:prstGeom prst="line">
            <a:avLst/>
          </a:prstGeom>
          <a:ln w="36000">
            <a:solidFill>
              <a:srgbClr val="650953"/>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149" name="Straight Connector 101"/>
          <p:cNvSpPr/>
          <p:nvPr/>
        </p:nvSpPr>
        <p:spPr>
          <a:xfrm>
            <a:off x="4500000" y="2871000"/>
            <a:ext cx="180000" cy="1809000"/>
          </a:xfrm>
          <a:prstGeom prst="line">
            <a:avLst/>
          </a:prstGeom>
          <a:ln w="36000">
            <a:solidFill>
              <a:srgbClr val="650953"/>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150" name="Straight Connector 102"/>
          <p:cNvSpPr/>
          <p:nvPr/>
        </p:nvSpPr>
        <p:spPr>
          <a:xfrm>
            <a:off x="6840000" y="1080000"/>
            <a:ext cx="360" cy="3600000"/>
          </a:xfrm>
          <a:prstGeom prst="line">
            <a:avLst/>
          </a:prstGeom>
          <a:ln w="36000">
            <a:solidFill>
              <a:srgbClr val="355269"/>
            </a:solidFill>
            <a:round/>
            <a:tailEnd len="med" type="triangle" w="med"/>
          </a:ln>
        </p:spPr>
        <p:style>
          <a:lnRef idx="0"/>
          <a:fillRef idx="0"/>
          <a:effectRef idx="0"/>
          <a:fontRef idx="minor"/>
        </p:style>
        <p:txBody>
          <a:bodyPr lIns="108000" rIns="108000" tIns="3600000" bIns="3600000" anchor="ctr" anchorCtr="1">
            <a:noAutofit/>
          </a:bodyPr>
          <a:p>
            <a:endParaRPr b="0" lang="en-AU"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PlaceHolder 1"/>
          <p:cNvSpPr>
            <a:spLocks noGrp="1"/>
          </p:cNvSpPr>
          <p:nvPr>
            <p:ph type="title"/>
          </p:nvPr>
        </p:nvSpPr>
        <p:spPr>
          <a:xfrm>
            <a:off x="3134880" y="262080"/>
            <a:ext cx="5920200" cy="996120"/>
          </a:xfrm>
          <a:prstGeom prst="rect">
            <a:avLst/>
          </a:prstGeom>
          <a:noFill/>
          <a:ln w="0">
            <a:noFill/>
          </a:ln>
        </p:spPr>
        <p:txBody>
          <a:bodyPr lIns="90000" rIns="90000" tIns="45000" bIns="45000" anchor="t">
            <a:noAutofit/>
          </a:bodyPr>
          <a:p>
            <a:pPr indent="0">
              <a:lnSpc>
                <a:spcPct val="100000"/>
              </a:lnSpc>
              <a:buNone/>
              <a:tabLst>
                <a:tab algn="l" pos="0"/>
              </a:tabLst>
            </a:pPr>
            <a:r>
              <a:rPr b="0" lang="en-AU" sz="4400" spc="-1" strike="noStrike">
                <a:solidFill>
                  <a:srgbClr val="000000"/>
                </a:solidFill>
                <a:latin typeface="DejaVu Serif"/>
                <a:ea typeface="DejaVu Sans"/>
              </a:rPr>
              <a:t>Collecting the Data</a:t>
            </a:r>
            <a:endParaRPr b="0" lang="en-AU" sz="4400" spc="-1" strike="noStrike">
              <a:solidFill>
                <a:srgbClr val="000000"/>
              </a:solidFill>
              <a:latin typeface="Arial"/>
            </a:endParaRPr>
          </a:p>
        </p:txBody>
      </p:sp>
      <p:pic>
        <p:nvPicPr>
          <p:cNvPr id="152" name="Picture 104" descr=""/>
          <p:cNvPicPr/>
          <p:nvPr/>
        </p:nvPicPr>
        <p:blipFill>
          <a:blip r:embed="rId1"/>
          <a:stretch/>
        </p:blipFill>
        <p:spPr>
          <a:xfrm>
            <a:off x="360000" y="1800000"/>
            <a:ext cx="3565800" cy="2630160"/>
          </a:xfrm>
          <a:prstGeom prst="rect">
            <a:avLst/>
          </a:prstGeom>
          <a:ln w="0">
            <a:noFill/>
          </a:ln>
        </p:spPr>
      </p:pic>
      <p:pic>
        <p:nvPicPr>
          <p:cNvPr id="153" name="Picture 105" descr=""/>
          <p:cNvPicPr/>
          <p:nvPr/>
        </p:nvPicPr>
        <p:blipFill>
          <a:blip r:embed="rId2"/>
          <a:stretch/>
        </p:blipFill>
        <p:spPr>
          <a:xfrm>
            <a:off x="7505640" y="1575360"/>
            <a:ext cx="2932560" cy="3102840"/>
          </a:xfrm>
          <a:prstGeom prst="rect">
            <a:avLst/>
          </a:prstGeom>
          <a:ln w="0">
            <a:noFill/>
          </a:ln>
        </p:spPr>
      </p:pic>
      <p:sp>
        <p:nvSpPr>
          <p:cNvPr id="154" name="Rectangle 106"/>
          <p:cNvSpPr/>
          <p:nvPr/>
        </p:nvSpPr>
        <p:spPr>
          <a:xfrm>
            <a:off x="180000" y="4367880"/>
            <a:ext cx="1963800" cy="8503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AU" sz="1300" spc="-1" strike="noStrike">
                <a:solidFill>
                  <a:srgbClr val="000000"/>
                </a:solidFill>
                <a:latin typeface="DejaVu Serif"/>
                <a:ea typeface="DejaVu Sans"/>
              </a:rPr>
              <a:t>Sony A7C Full-Frame Camera, using a 24mm f2.8 lens at aperture f5.6.</a:t>
            </a:r>
            <a:endParaRPr b="0" lang="en-AU" sz="1300" spc="-1" strike="noStrike">
              <a:solidFill>
                <a:srgbClr val="000000"/>
              </a:solidFill>
              <a:latin typeface="Arial"/>
            </a:endParaRPr>
          </a:p>
        </p:txBody>
      </p:sp>
      <p:sp>
        <p:nvSpPr>
          <p:cNvPr id="155" name="Rectangle 107"/>
          <p:cNvSpPr/>
          <p:nvPr/>
        </p:nvSpPr>
        <p:spPr>
          <a:xfrm>
            <a:off x="3850560" y="1980000"/>
            <a:ext cx="1798200" cy="469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AU" sz="1300" spc="-1" strike="noStrike">
                <a:solidFill>
                  <a:srgbClr val="000000"/>
                </a:solidFill>
                <a:latin typeface="DejaVu Serif"/>
                <a:ea typeface="DejaVu Sans"/>
              </a:rPr>
              <a:t>USYD SoP Triple Pendulum.</a:t>
            </a:r>
            <a:endParaRPr b="0" lang="en-AU" sz="1300" spc="-1" strike="noStrike">
              <a:solidFill>
                <a:srgbClr val="000000"/>
              </a:solidFill>
              <a:latin typeface="Arial"/>
            </a:endParaRPr>
          </a:p>
        </p:txBody>
      </p:sp>
      <p:sp>
        <p:nvSpPr>
          <p:cNvPr id="156" name="Straight Connector 108"/>
          <p:cNvSpPr/>
          <p:nvPr/>
        </p:nvSpPr>
        <p:spPr>
          <a:xfrm flipH="1">
            <a:off x="1261800" y="2251440"/>
            <a:ext cx="2064240" cy="596520"/>
          </a:xfrm>
          <a:prstGeom prst="line">
            <a:avLst/>
          </a:prstGeom>
          <a:ln w="12600">
            <a:solidFill>
              <a:srgbClr val="bbe33d"/>
            </a:solidFill>
            <a:round/>
            <a:headEnd len="med" type="triangle" w="med"/>
            <a:tailEnd len="med" type="triangle" w="med"/>
          </a:ln>
        </p:spPr>
        <p:style>
          <a:lnRef idx="0"/>
          <a:fillRef idx="0"/>
          <a:effectRef idx="0"/>
          <a:fontRef idx="minor"/>
        </p:style>
        <p:txBody>
          <a:bodyPr lIns="96120" rIns="96120" tIns="51120" bIns="51120" anchor="ctr" anchorCtr="1">
            <a:noAutofit/>
          </a:bodyPr>
          <a:p>
            <a:pPr algn="ctr">
              <a:lnSpc>
                <a:spcPct val="100000"/>
              </a:lnSpc>
            </a:pPr>
            <a:r>
              <a:rPr b="0" lang="en-AU" sz="1500" spc="-1" strike="noStrike">
                <a:solidFill>
                  <a:srgbClr val="bbe33d"/>
                </a:solidFill>
                <a:latin typeface="DejaVu Serif"/>
                <a:ea typeface="DejaVu Sans"/>
              </a:rPr>
              <a:t>1.2m</a:t>
            </a:r>
            <a:endParaRPr b="0" lang="en-AU" sz="1500" spc="-1" strike="noStrike">
              <a:solidFill>
                <a:srgbClr val="000000"/>
              </a:solidFill>
              <a:latin typeface="Arial"/>
            </a:endParaRPr>
          </a:p>
          <a:p>
            <a:pPr algn="ctr">
              <a:lnSpc>
                <a:spcPct val="100000"/>
              </a:lnSpc>
            </a:pPr>
            <a:endParaRPr b="0" lang="en-AU" sz="1500" spc="-1" strike="noStrike">
              <a:solidFill>
                <a:srgbClr val="000000"/>
              </a:solidFill>
              <a:latin typeface="Arial"/>
            </a:endParaRPr>
          </a:p>
        </p:txBody>
      </p:sp>
      <p:sp>
        <p:nvSpPr>
          <p:cNvPr id="157" name="Rectangle 109"/>
          <p:cNvSpPr/>
          <p:nvPr/>
        </p:nvSpPr>
        <p:spPr>
          <a:xfrm>
            <a:off x="2396160" y="4010040"/>
            <a:ext cx="1798200" cy="685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AU" sz="4000" spc="-1" strike="noStrike">
                <a:solidFill>
                  <a:srgbClr val="bbe33d"/>
                </a:solidFill>
                <a:latin typeface="DejaVu Serif"/>
                <a:ea typeface="DejaVu Sans"/>
              </a:rPr>
              <a:t>①</a:t>
            </a:r>
            <a:endParaRPr b="0" lang="en-AU" sz="4000" spc="-1" strike="noStrike">
              <a:solidFill>
                <a:srgbClr val="000000"/>
              </a:solidFill>
              <a:latin typeface="Arial"/>
            </a:endParaRPr>
          </a:p>
        </p:txBody>
      </p:sp>
      <p:pic>
        <p:nvPicPr>
          <p:cNvPr id="158" name="Picture 110" descr=""/>
          <p:cNvPicPr/>
          <p:nvPr/>
        </p:nvPicPr>
        <p:blipFill>
          <a:blip r:embed="rId3"/>
          <a:stretch/>
        </p:blipFill>
        <p:spPr>
          <a:xfrm>
            <a:off x="4583880" y="3407400"/>
            <a:ext cx="2165760" cy="3210120"/>
          </a:xfrm>
          <a:prstGeom prst="rect">
            <a:avLst/>
          </a:prstGeom>
          <a:ln w="0">
            <a:noFill/>
          </a:ln>
        </p:spPr>
      </p:pic>
      <p:sp>
        <p:nvSpPr>
          <p:cNvPr id="159" name="Straight Connector 111"/>
          <p:cNvSpPr/>
          <p:nvPr/>
        </p:nvSpPr>
        <p:spPr>
          <a:xfrm>
            <a:off x="5628960" y="4432320"/>
            <a:ext cx="360" cy="1527840"/>
          </a:xfrm>
          <a:prstGeom prst="line">
            <a:avLst/>
          </a:prstGeom>
          <a:ln w="38160">
            <a:solidFill>
              <a:srgbClr val="bbe33d"/>
            </a:solidFill>
            <a:round/>
          </a:ln>
        </p:spPr>
        <p:style>
          <a:lnRef idx="0"/>
          <a:fillRef idx="0"/>
          <a:effectRef idx="0"/>
          <a:fontRef idx="minor"/>
        </p:style>
        <p:txBody>
          <a:bodyPr lIns="108720" rIns="108720" tIns="1527840" bIns="1527840" anchor="ctr" anchorCtr="1">
            <a:noAutofit/>
          </a:bodyPr>
          <a:p>
            <a:endParaRPr b="0" lang="en-AU" sz="1800" spc="-1" strike="noStrike">
              <a:solidFill>
                <a:srgbClr val="000000"/>
              </a:solidFill>
              <a:latin typeface="Arial"/>
              <a:ea typeface="DejaVu Sans"/>
            </a:endParaRPr>
          </a:p>
        </p:txBody>
      </p:sp>
      <p:sp>
        <p:nvSpPr>
          <p:cNvPr id="160" name="Straight Connector 112"/>
          <p:cNvSpPr/>
          <p:nvPr/>
        </p:nvSpPr>
        <p:spPr>
          <a:xfrm>
            <a:off x="5628960" y="4432320"/>
            <a:ext cx="349200" cy="1188360"/>
          </a:xfrm>
          <a:prstGeom prst="line">
            <a:avLst/>
          </a:prstGeom>
          <a:ln w="38160">
            <a:solidFill>
              <a:srgbClr val="bbe33d"/>
            </a:solidFill>
            <a:round/>
          </a:ln>
        </p:spPr>
        <p:style>
          <a:lnRef idx="0"/>
          <a:fillRef idx="0"/>
          <a:effectRef idx="0"/>
          <a:fontRef idx="minor"/>
        </p:style>
        <p:txBody>
          <a:bodyPr lIns="108720" rIns="108720" tIns="63720" bIns="63720" anchor="ctr" anchorCtr="1">
            <a:noAutofit/>
          </a:bodyPr>
          <a:p>
            <a:endParaRPr b="0" lang="en-AU" sz="1800" spc="-1" strike="noStrike">
              <a:solidFill>
                <a:srgbClr val="000000"/>
              </a:solidFill>
              <a:latin typeface="Arial"/>
              <a:ea typeface="DejaVu Sans"/>
            </a:endParaRPr>
          </a:p>
        </p:txBody>
      </p:sp>
      <p:sp>
        <p:nvSpPr>
          <p:cNvPr id="161" name="Rectangle 113"/>
          <p:cNvSpPr/>
          <p:nvPr/>
        </p:nvSpPr>
        <p:spPr>
          <a:xfrm>
            <a:off x="4835520" y="5019480"/>
            <a:ext cx="1798200" cy="3232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1001"/>
              </a:spcBef>
            </a:pPr>
            <a:r>
              <a:rPr b="0" i="1" lang="en-AU" sz="1600" spc="-1" strike="noStrike">
                <a:solidFill>
                  <a:srgbClr val="bbe33d"/>
                </a:solidFill>
                <a:latin typeface="DejaVu Serif"/>
                <a:ea typeface="DejaVu Sans"/>
              </a:rPr>
              <a:t>θ</a:t>
            </a:r>
            <a:endParaRPr b="0" lang="en-AU" sz="1600" spc="-1" strike="noStrike">
              <a:solidFill>
                <a:srgbClr val="000000"/>
              </a:solidFill>
              <a:latin typeface="Arial"/>
            </a:endParaRPr>
          </a:p>
        </p:txBody>
      </p:sp>
      <p:sp>
        <p:nvSpPr>
          <p:cNvPr id="162" name="Rectangle 114"/>
          <p:cNvSpPr/>
          <p:nvPr/>
        </p:nvSpPr>
        <p:spPr>
          <a:xfrm>
            <a:off x="5469480" y="3407400"/>
            <a:ext cx="1798200" cy="685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AU" sz="4000" spc="-1" strike="noStrike">
                <a:solidFill>
                  <a:srgbClr val="bbe33d"/>
                </a:solidFill>
                <a:latin typeface="DejaVu Serif"/>
                <a:ea typeface="DejaVu Sans"/>
              </a:rPr>
              <a:t>②</a:t>
            </a:r>
            <a:endParaRPr b="0" lang="en-AU" sz="4000" spc="-1" strike="noStrike">
              <a:solidFill>
                <a:srgbClr val="000000"/>
              </a:solidFill>
              <a:latin typeface="Arial"/>
            </a:endParaRPr>
          </a:p>
        </p:txBody>
      </p:sp>
      <p:sp>
        <p:nvSpPr>
          <p:cNvPr id="163" name="Rectangle 115"/>
          <p:cNvSpPr/>
          <p:nvPr/>
        </p:nvSpPr>
        <p:spPr>
          <a:xfrm>
            <a:off x="2619360" y="4845960"/>
            <a:ext cx="1963800" cy="65988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AU" sz="1300" spc="-1" strike="noStrike">
                <a:solidFill>
                  <a:srgbClr val="000000"/>
                </a:solidFill>
                <a:latin typeface="DejaVu Serif"/>
                <a:ea typeface="DejaVu Sans"/>
              </a:rPr>
              <a:t>Masking tape was used to cover reflective surfaces of the pendulum.</a:t>
            </a:r>
            <a:endParaRPr b="0" lang="en-AU" sz="1300" spc="-1" strike="noStrike">
              <a:solidFill>
                <a:srgbClr val="000000"/>
              </a:solidFill>
              <a:latin typeface="Arial"/>
            </a:endParaRPr>
          </a:p>
        </p:txBody>
      </p:sp>
      <p:sp>
        <p:nvSpPr>
          <p:cNvPr id="164" name="Rectangle 116"/>
          <p:cNvSpPr/>
          <p:nvPr/>
        </p:nvSpPr>
        <p:spPr>
          <a:xfrm>
            <a:off x="10440000" y="1660320"/>
            <a:ext cx="1638720" cy="850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AU" sz="1300" spc="-1" strike="noStrike">
                <a:solidFill>
                  <a:srgbClr val="000000"/>
                </a:solidFill>
                <a:latin typeface="DejaVu Serif"/>
                <a:ea typeface="DejaVu Sans"/>
              </a:rPr>
              <a:t>Three trials for each set of initial conditions.</a:t>
            </a:r>
            <a:endParaRPr b="0" lang="en-AU" sz="1300" spc="-1" strike="noStrike">
              <a:solidFill>
                <a:srgbClr val="000000"/>
              </a:solidFill>
              <a:latin typeface="Arial"/>
            </a:endParaRPr>
          </a:p>
        </p:txBody>
      </p:sp>
      <p:sp>
        <p:nvSpPr>
          <p:cNvPr id="165" name="Rectangle 117"/>
          <p:cNvSpPr/>
          <p:nvPr/>
        </p:nvSpPr>
        <p:spPr>
          <a:xfrm>
            <a:off x="9082440" y="1660320"/>
            <a:ext cx="1798200" cy="685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AU" sz="4000" spc="-1" strike="noStrike">
                <a:solidFill>
                  <a:srgbClr val="bbe33d"/>
                </a:solidFill>
                <a:latin typeface="DejaVu Serif"/>
                <a:ea typeface="DejaVu Sans"/>
              </a:rPr>
              <a:t>③</a:t>
            </a:r>
            <a:endParaRPr b="0" lang="en-AU" sz="4000" spc="-1" strike="noStrike">
              <a:solidFill>
                <a:srgbClr val="000000"/>
              </a:solidFill>
              <a:latin typeface="Arial"/>
            </a:endParaRPr>
          </a:p>
        </p:txBody>
      </p:sp>
      <p:sp>
        <p:nvSpPr>
          <p:cNvPr id="166" name="Rectangle 118"/>
          <p:cNvSpPr/>
          <p:nvPr/>
        </p:nvSpPr>
        <p:spPr>
          <a:xfrm>
            <a:off x="8112960" y="4680000"/>
            <a:ext cx="1798200" cy="4694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AU" sz="1300" spc="-1" strike="noStrike">
                <a:solidFill>
                  <a:srgbClr val="000000"/>
                </a:solidFill>
                <a:latin typeface="DejaVu Serif"/>
                <a:ea typeface="DejaVu Sans"/>
              </a:rPr>
              <a:t>Footage recorded at 1080p, 120 FPS.</a:t>
            </a:r>
            <a:endParaRPr b="0" lang="en-AU" sz="1300" spc="-1" strike="noStrike">
              <a:solidFill>
                <a:srgbClr val="000000"/>
              </a:solidFill>
              <a:latin typeface="Arial"/>
            </a:endParaRPr>
          </a:p>
        </p:txBody>
      </p:sp>
      <p:sp>
        <p:nvSpPr>
          <p:cNvPr id="167" name="Rectangle 1"/>
          <p:cNvSpPr/>
          <p:nvPr/>
        </p:nvSpPr>
        <p:spPr>
          <a:xfrm>
            <a:off x="2658240" y="5748120"/>
            <a:ext cx="1963800" cy="65988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AU" sz="1300" spc="-1" strike="noStrike">
                <a:solidFill>
                  <a:srgbClr val="000000"/>
                </a:solidFill>
                <a:latin typeface="DejaVu Serif"/>
                <a:ea typeface="DejaVu Sans"/>
              </a:rPr>
              <a:t>An angle measurement device was developed for this experiment to set the initial release angle.</a:t>
            </a:r>
            <a:endParaRPr b="0" lang="en-AU"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8" name="Picture 119" descr=""/>
          <p:cNvPicPr/>
          <p:nvPr/>
        </p:nvPicPr>
        <p:blipFill>
          <a:blip r:embed="rId1"/>
          <a:srcRect l="24065" t="0" r="0" b="0"/>
          <a:stretch/>
        </p:blipFill>
        <p:spPr>
          <a:xfrm>
            <a:off x="0" y="0"/>
            <a:ext cx="3153960" cy="6856200"/>
          </a:xfrm>
          <a:prstGeom prst="rect">
            <a:avLst/>
          </a:prstGeom>
          <a:ln w="0">
            <a:noFill/>
          </a:ln>
        </p:spPr>
      </p:pic>
      <p:sp>
        <p:nvSpPr>
          <p:cNvPr id="169" name="PlaceHolder 1"/>
          <p:cNvSpPr>
            <a:spLocks noGrp="1"/>
          </p:cNvSpPr>
          <p:nvPr>
            <p:ph type="title"/>
          </p:nvPr>
        </p:nvSpPr>
        <p:spPr>
          <a:xfrm>
            <a:off x="4574880" y="46080"/>
            <a:ext cx="5920200" cy="996120"/>
          </a:xfrm>
          <a:prstGeom prst="rect">
            <a:avLst/>
          </a:prstGeom>
          <a:noFill/>
          <a:ln w="0">
            <a:noFill/>
          </a:ln>
        </p:spPr>
        <p:txBody>
          <a:bodyPr lIns="90000" rIns="90000" tIns="45000" bIns="45000" anchor="t">
            <a:noAutofit/>
          </a:bodyPr>
          <a:p>
            <a:pPr indent="0">
              <a:lnSpc>
                <a:spcPct val="100000"/>
              </a:lnSpc>
              <a:buNone/>
              <a:tabLst>
                <a:tab algn="l" pos="0"/>
              </a:tabLst>
            </a:pPr>
            <a:r>
              <a:rPr b="0" lang="en-AU" sz="4400" spc="-1" strike="noStrike">
                <a:solidFill>
                  <a:srgbClr val="000000"/>
                </a:solidFill>
                <a:latin typeface="DejaVu Serif"/>
                <a:ea typeface="DejaVu Sans"/>
              </a:rPr>
              <a:t>Tracking the Nodes</a:t>
            </a:r>
            <a:endParaRPr b="0" lang="en-AU" sz="4400" spc="-1" strike="noStrike">
              <a:solidFill>
                <a:srgbClr val="000000"/>
              </a:solidFill>
              <a:latin typeface="Arial"/>
            </a:endParaRPr>
          </a:p>
        </p:txBody>
      </p:sp>
      <p:sp>
        <p:nvSpPr>
          <p:cNvPr id="170" name="PlaceHolder 2"/>
          <p:cNvSpPr>
            <a:spLocks noGrp="1"/>
          </p:cNvSpPr>
          <p:nvPr>
            <p:ph type="title"/>
          </p:nvPr>
        </p:nvSpPr>
        <p:spPr>
          <a:xfrm>
            <a:off x="4574880" y="705960"/>
            <a:ext cx="5920200" cy="996120"/>
          </a:xfrm>
          <a:prstGeom prst="rect">
            <a:avLst/>
          </a:prstGeom>
          <a:noFill/>
          <a:ln w="0">
            <a:noFill/>
          </a:ln>
        </p:spPr>
        <p:txBody>
          <a:bodyPr lIns="90000" rIns="90000" tIns="45000" bIns="45000" anchor="t">
            <a:noAutofit/>
          </a:bodyPr>
          <a:p>
            <a:pPr indent="0" algn="ctr">
              <a:lnSpc>
                <a:spcPct val="100000"/>
              </a:lnSpc>
              <a:buNone/>
              <a:tabLst>
                <a:tab algn="l" pos="0"/>
              </a:tabLst>
            </a:pPr>
            <a:r>
              <a:rPr b="0" i="1" lang="en-AU" sz="2600" spc="-1" strike="noStrike">
                <a:solidFill>
                  <a:srgbClr val="333333"/>
                </a:solidFill>
                <a:latin typeface="DejaVu Serif"/>
                <a:ea typeface="DejaVu Sans"/>
              </a:rPr>
              <a:t>Dealing with Motion Blur</a:t>
            </a:r>
            <a:endParaRPr b="0" lang="en-AU" sz="2600" spc="-1" strike="noStrike">
              <a:solidFill>
                <a:srgbClr val="000000"/>
              </a:solidFill>
              <a:latin typeface="Arial"/>
            </a:endParaRPr>
          </a:p>
        </p:txBody>
      </p:sp>
      <p:pic>
        <p:nvPicPr>
          <p:cNvPr id="171" name="Picture 122" descr=""/>
          <p:cNvPicPr/>
          <p:nvPr/>
        </p:nvPicPr>
        <p:blipFill>
          <a:blip r:embed="rId2"/>
          <a:stretch/>
        </p:blipFill>
        <p:spPr>
          <a:xfrm rot="5373000">
            <a:off x="9537480" y="3020040"/>
            <a:ext cx="2747520" cy="2080440"/>
          </a:xfrm>
          <a:prstGeom prst="rect">
            <a:avLst/>
          </a:prstGeom>
          <a:ln w="0">
            <a:noFill/>
          </a:ln>
        </p:spPr>
      </p:pic>
      <p:sp>
        <p:nvSpPr>
          <p:cNvPr id="172" name="Rectangle 123"/>
          <p:cNvSpPr/>
          <p:nvPr/>
        </p:nvSpPr>
        <p:spPr>
          <a:xfrm>
            <a:off x="9939960" y="5443920"/>
            <a:ext cx="2022480" cy="85032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AU" sz="1300" spc="-1" strike="noStrike">
                <a:solidFill>
                  <a:srgbClr val="000000"/>
                </a:solidFill>
                <a:latin typeface="DejaVu Serif"/>
                <a:ea typeface="DejaVu Sans"/>
              </a:rPr>
              <a:t>Online blur removers refused to help.</a:t>
            </a:r>
            <a:endParaRPr b="0" lang="en-AU" sz="1300" spc="-1" strike="noStrike">
              <a:solidFill>
                <a:srgbClr val="000000"/>
              </a:solidFill>
              <a:latin typeface="Arial"/>
            </a:endParaRPr>
          </a:p>
        </p:txBody>
      </p:sp>
      <p:pic>
        <p:nvPicPr>
          <p:cNvPr id="173" name="Picture 124" descr=""/>
          <p:cNvPicPr/>
          <p:nvPr/>
        </p:nvPicPr>
        <p:blipFill>
          <a:blip r:embed="rId3"/>
          <a:stretch/>
        </p:blipFill>
        <p:spPr>
          <a:xfrm>
            <a:off x="3327480" y="1478160"/>
            <a:ext cx="2508120" cy="2567880"/>
          </a:xfrm>
          <a:prstGeom prst="rect">
            <a:avLst/>
          </a:prstGeom>
          <a:ln w="0">
            <a:noFill/>
          </a:ln>
        </p:spPr>
      </p:pic>
      <p:pic>
        <p:nvPicPr>
          <p:cNvPr id="174" name="Picture 125" descr=""/>
          <p:cNvPicPr/>
          <p:nvPr/>
        </p:nvPicPr>
        <p:blipFill>
          <a:blip r:embed="rId4"/>
          <a:stretch/>
        </p:blipFill>
        <p:spPr>
          <a:xfrm>
            <a:off x="3314160" y="4186080"/>
            <a:ext cx="3568680" cy="2525400"/>
          </a:xfrm>
          <a:prstGeom prst="rect">
            <a:avLst/>
          </a:prstGeom>
          <a:ln w="0">
            <a:noFill/>
          </a:ln>
        </p:spPr>
      </p:pic>
      <p:pic>
        <p:nvPicPr>
          <p:cNvPr id="175" name="Picture 126" descr=""/>
          <p:cNvPicPr/>
          <p:nvPr/>
        </p:nvPicPr>
        <p:blipFill>
          <a:blip r:embed="rId5"/>
          <a:srcRect l="20328" t="0" r="9893" b="0"/>
          <a:stretch/>
        </p:blipFill>
        <p:spPr>
          <a:xfrm rot="5409000">
            <a:off x="5710320" y="1734840"/>
            <a:ext cx="2543400" cy="2050560"/>
          </a:xfrm>
          <a:prstGeom prst="rect">
            <a:avLst/>
          </a:prstGeom>
          <a:ln w="0">
            <a:noFill/>
          </a:ln>
        </p:spPr>
      </p:pic>
      <p:pic>
        <p:nvPicPr>
          <p:cNvPr id="176" name="Picture 127" descr=""/>
          <p:cNvPicPr/>
          <p:nvPr/>
        </p:nvPicPr>
        <p:blipFill>
          <a:blip r:embed="rId6"/>
          <a:stretch/>
        </p:blipFill>
        <p:spPr>
          <a:xfrm rot="5386800">
            <a:off x="7065360" y="4110120"/>
            <a:ext cx="2508480" cy="2626560"/>
          </a:xfrm>
          <a:prstGeom prst="rect">
            <a:avLst/>
          </a:prstGeom>
          <a:ln w="0">
            <a:noFill/>
          </a:ln>
        </p:spPr>
      </p:pic>
      <p:sp>
        <p:nvSpPr>
          <p:cNvPr id="177" name="Rectangle 128"/>
          <p:cNvSpPr/>
          <p:nvPr/>
        </p:nvSpPr>
        <p:spPr>
          <a:xfrm>
            <a:off x="8010720" y="1485360"/>
            <a:ext cx="2116080" cy="1231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AU" sz="1300" spc="-1" strike="noStrike">
                <a:solidFill>
                  <a:srgbClr val="000000"/>
                </a:solidFill>
                <a:latin typeface="DejaVu Serif"/>
                <a:ea typeface="DejaVu Sans"/>
              </a:rPr>
              <a:t>Can you see any blue in there? I can’t see any blue in there.</a:t>
            </a:r>
            <a:endParaRPr b="0" lang="en-AU" sz="1300" spc="-1" strike="noStrike">
              <a:solidFill>
                <a:srgbClr val="000000"/>
              </a:solidFill>
              <a:latin typeface="Arial"/>
            </a:endParaRPr>
          </a:p>
        </p:txBody>
      </p:sp>
      <p:sp>
        <p:nvSpPr>
          <p:cNvPr id="178" name="Rectangle 129"/>
          <p:cNvSpPr/>
          <p:nvPr/>
        </p:nvSpPr>
        <p:spPr>
          <a:xfrm>
            <a:off x="2120040" y="3212640"/>
            <a:ext cx="1241640" cy="104076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AU" sz="1300" spc="-1" strike="noStrike">
                <a:solidFill>
                  <a:srgbClr val="000000"/>
                </a:solidFill>
                <a:latin typeface="DejaVu Serif"/>
                <a:ea typeface="DejaVu Sans"/>
              </a:rPr>
              <a:t>Low angle tracking was possible at 24 FPS.</a:t>
            </a:r>
            <a:endParaRPr b="0" lang="en-AU" sz="1300" spc="-1" strike="noStrike">
              <a:solidFill>
                <a:srgbClr val="000000"/>
              </a:solidFill>
              <a:latin typeface="Arial"/>
            </a:endParaRPr>
          </a:p>
        </p:txBody>
      </p:sp>
      <p:sp>
        <p:nvSpPr>
          <p:cNvPr id="179" name="Rectangle 130"/>
          <p:cNvSpPr/>
          <p:nvPr/>
        </p:nvSpPr>
        <p:spPr>
          <a:xfrm>
            <a:off x="3314160" y="4240080"/>
            <a:ext cx="1497960" cy="738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AU" sz="1300" spc="-1" strike="noStrike">
                <a:solidFill>
                  <a:srgbClr val="eeeeee"/>
                </a:solidFill>
                <a:latin typeface="DejaVu Serif"/>
                <a:ea typeface="DejaVu Sans"/>
              </a:rPr>
              <a:t>Hard to track fast motions.</a:t>
            </a:r>
            <a:endParaRPr b="0" lang="en-AU" sz="1300" spc="-1" strike="noStrike">
              <a:solidFill>
                <a:srgbClr val="000000"/>
              </a:solidFill>
              <a:latin typeface="Arial"/>
            </a:endParaRPr>
          </a:p>
        </p:txBody>
      </p:sp>
      <p:sp>
        <p:nvSpPr>
          <p:cNvPr id="180" name="Rectangle 131"/>
          <p:cNvSpPr/>
          <p:nvPr/>
        </p:nvSpPr>
        <p:spPr>
          <a:xfrm>
            <a:off x="8147880" y="3504600"/>
            <a:ext cx="1488240" cy="65988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AU" sz="1300" spc="-1" strike="noStrike">
                <a:solidFill>
                  <a:srgbClr val="000000"/>
                </a:solidFill>
                <a:latin typeface="DejaVu Serif"/>
                <a:ea typeface="DejaVu Sans"/>
              </a:rPr>
              <a:t>Background objects made things difficult.</a:t>
            </a:r>
            <a:endParaRPr b="0" lang="en-AU"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Rectangle 2"/>
          <p:cNvSpPr/>
          <p:nvPr/>
        </p:nvSpPr>
        <p:spPr>
          <a:xfrm>
            <a:off x="360" y="0"/>
            <a:ext cx="12295440" cy="6958080"/>
          </a:xfrm>
          <a:prstGeom prst="rect">
            <a:avLst/>
          </a:prstGeom>
          <a:solidFill>
            <a:srgbClr val="000000"/>
          </a:solidFill>
          <a:ln w="1260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ffffff"/>
              </a:solidFill>
              <a:latin typeface="Tenorite"/>
              <a:ea typeface="DejaVu Sans"/>
            </a:endParaRPr>
          </a:p>
        </p:txBody>
      </p:sp>
      <p:sp>
        <p:nvSpPr>
          <p:cNvPr id="182" name="PlaceHolder 1"/>
          <p:cNvSpPr>
            <a:spLocks noGrp="1"/>
          </p:cNvSpPr>
          <p:nvPr>
            <p:ph type="title"/>
          </p:nvPr>
        </p:nvSpPr>
        <p:spPr>
          <a:xfrm>
            <a:off x="3134880" y="46440"/>
            <a:ext cx="5921280" cy="997200"/>
          </a:xfrm>
          <a:prstGeom prst="rect">
            <a:avLst/>
          </a:prstGeom>
          <a:noFill/>
          <a:ln w="0">
            <a:noFill/>
          </a:ln>
        </p:spPr>
        <p:txBody>
          <a:bodyPr lIns="0" rIns="0" tIns="0" bIns="0" anchor="ctr">
            <a:noAutofit/>
          </a:bodyPr>
          <a:p>
            <a:pPr indent="0">
              <a:lnSpc>
                <a:spcPct val="90000"/>
              </a:lnSpc>
              <a:buNone/>
              <a:tabLst>
                <a:tab algn="l" pos="0"/>
              </a:tabLst>
            </a:pPr>
            <a:r>
              <a:rPr b="0" lang="en-AU" sz="4400" spc="-1" strike="noStrike">
                <a:solidFill>
                  <a:srgbClr val="ffffff"/>
                </a:solidFill>
                <a:latin typeface="DejaVu Serif"/>
                <a:ea typeface="DejaVu Sans"/>
              </a:rPr>
              <a:t>Tracking the Nodes</a:t>
            </a:r>
            <a:endParaRPr b="0" lang="en-AU" sz="4400" spc="-1" strike="noStrike">
              <a:solidFill>
                <a:srgbClr val="000000"/>
              </a:solidFill>
              <a:latin typeface="Arial"/>
            </a:endParaRPr>
          </a:p>
        </p:txBody>
      </p:sp>
      <p:sp>
        <p:nvSpPr>
          <p:cNvPr id="183" name="PlaceHolder 2"/>
          <p:cNvSpPr>
            <a:spLocks noGrp="1"/>
          </p:cNvSpPr>
          <p:nvPr>
            <p:ph type="title"/>
          </p:nvPr>
        </p:nvSpPr>
        <p:spPr>
          <a:xfrm>
            <a:off x="3134880" y="545400"/>
            <a:ext cx="5921280" cy="997200"/>
          </a:xfrm>
          <a:prstGeom prst="rect">
            <a:avLst/>
          </a:prstGeom>
          <a:noFill/>
          <a:ln w="0">
            <a:noFill/>
          </a:ln>
        </p:spPr>
        <p:txBody>
          <a:bodyPr lIns="0" rIns="0" tIns="0" bIns="0" anchor="ctr">
            <a:noAutofit/>
          </a:bodyPr>
          <a:p>
            <a:pPr indent="0" algn="ctr">
              <a:lnSpc>
                <a:spcPct val="90000"/>
              </a:lnSpc>
              <a:buNone/>
              <a:tabLst>
                <a:tab algn="l" pos="0"/>
              </a:tabLst>
            </a:pPr>
            <a:r>
              <a:rPr b="0" i="1" lang="en-AU" sz="2600" spc="-1" strike="noStrike">
                <a:solidFill>
                  <a:srgbClr val="b2b2b2"/>
                </a:solidFill>
                <a:latin typeface="DejaVu Serif"/>
                <a:ea typeface="DejaVu Sans"/>
              </a:rPr>
              <a:t>Retake of data at 120 FPS.</a:t>
            </a:r>
            <a:endParaRPr b="0" lang="en-AU" sz="2600" spc="-1" strike="noStrike">
              <a:solidFill>
                <a:srgbClr val="000000"/>
              </a:solidFill>
              <a:latin typeface="Arial"/>
            </a:endParaRPr>
          </a:p>
        </p:txBody>
      </p:sp>
      <p:sp>
        <p:nvSpPr>
          <p:cNvPr id="184" name="PlaceHolder 3"/>
          <p:cNvSpPr>
            <a:spLocks noGrp="1"/>
          </p:cNvSpPr>
          <p:nvPr>
            <p:ph/>
          </p:nvPr>
        </p:nvSpPr>
        <p:spPr>
          <a:xfrm>
            <a:off x="276840" y="1969200"/>
            <a:ext cx="2130840" cy="863280"/>
          </a:xfrm>
          <a:prstGeom prst="rect">
            <a:avLst/>
          </a:prstGeom>
          <a:noFill/>
          <a:ln w="0">
            <a:noFill/>
          </a:ln>
        </p:spPr>
        <p:txBody>
          <a:bodyPr lIns="0" rIns="0" tIns="0" bIns="0" anchor="t">
            <a:noAutofit/>
          </a:bodyPr>
          <a:p>
            <a:pPr marL="228600" indent="0">
              <a:lnSpc>
                <a:spcPct val="90000"/>
              </a:lnSpc>
              <a:spcBef>
                <a:spcPts val="1001"/>
              </a:spcBef>
              <a:buNone/>
              <a:tabLst>
                <a:tab algn="l" pos="0"/>
              </a:tabLst>
            </a:pPr>
            <a:r>
              <a:rPr b="0" i="1" lang="en-AU" sz="2100" spc="-1" strike="noStrike">
                <a:solidFill>
                  <a:srgbClr val="069a2e"/>
                </a:solidFill>
                <a:latin typeface="DejaVu Serif"/>
                <a:ea typeface="DejaVu Sans"/>
              </a:rPr>
              <a:t>No more blur!</a:t>
            </a:r>
            <a:endParaRPr b="0" lang="en-AU" sz="2100" spc="-1" strike="noStrike">
              <a:solidFill>
                <a:srgbClr val="000000"/>
              </a:solidFill>
              <a:latin typeface="Arial"/>
            </a:endParaRPr>
          </a:p>
          <a:p>
            <a:pPr marL="228600" indent="0">
              <a:lnSpc>
                <a:spcPct val="90000"/>
              </a:lnSpc>
              <a:spcBef>
                <a:spcPts val="1001"/>
              </a:spcBef>
              <a:buNone/>
              <a:tabLst>
                <a:tab algn="l" pos="0"/>
              </a:tabLst>
            </a:pPr>
            <a:endParaRPr b="0" lang="en-AU" sz="2800" spc="-1" strike="noStrike">
              <a:solidFill>
                <a:srgbClr val="000000"/>
              </a:solidFill>
              <a:latin typeface="Arial"/>
            </a:endParaRPr>
          </a:p>
        </p:txBody>
      </p:sp>
      <p:sp>
        <p:nvSpPr>
          <p:cNvPr id="185" name="PlaceHolder 4"/>
          <p:cNvSpPr>
            <a:spLocks noGrp="1"/>
          </p:cNvSpPr>
          <p:nvPr>
            <p:ph/>
          </p:nvPr>
        </p:nvSpPr>
        <p:spPr>
          <a:xfrm>
            <a:off x="544320" y="2401200"/>
            <a:ext cx="2283840" cy="1472760"/>
          </a:xfrm>
          <a:prstGeom prst="rect">
            <a:avLst/>
          </a:prstGeom>
          <a:noFill/>
          <a:ln w="0">
            <a:noFill/>
          </a:ln>
        </p:spPr>
        <p:txBody>
          <a:bodyPr lIns="0" rIns="0" tIns="0" bIns="0" anchor="t">
            <a:noAutofit/>
          </a:bodyPr>
          <a:p>
            <a:pPr marL="228600" indent="0" algn="ctr">
              <a:lnSpc>
                <a:spcPct val="90000"/>
              </a:lnSpc>
              <a:spcBef>
                <a:spcPts val="1001"/>
              </a:spcBef>
              <a:buNone/>
              <a:tabLst>
                <a:tab algn="l" pos="0"/>
              </a:tabLst>
            </a:pPr>
            <a:r>
              <a:rPr b="0" i="1" lang="en-AU" sz="1800" spc="-1" strike="noStrike">
                <a:solidFill>
                  <a:srgbClr val="069a2e"/>
                </a:solidFill>
                <a:latin typeface="DejaVu Serif"/>
                <a:ea typeface="DejaVu Sans"/>
              </a:rPr>
              <a:t>Tracking worked easily using  OpenCV + Python.</a:t>
            </a:r>
            <a:endParaRPr b="0" lang="en-AU" sz="1800" spc="-1" strike="noStrike">
              <a:solidFill>
                <a:srgbClr val="000000"/>
              </a:solidFill>
              <a:latin typeface="Arial"/>
            </a:endParaRPr>
          </a:p>
          <a:p>
            <a:pPr marL="228600" indent="0" algn="ctr">
              <a:lnSpc>
                <a:spcPct val="90000"/>
              </a:lnSpc>
              <a:spcBef>
                <a:spcPts val="1001"/>
              </a:spcBef>
              <a:buNone/>
              <a:tabLst>
                <a:tab algn="l" pos="0"/>
              </a:tabLst>
            </a:pPr>
            <a:endParaRPr b="0" lang="en-AU" sz="2800" spc="-1" strike="noStrike">
              <a:solidFill>
                <a:srgbClr val="000000"/>
              </a:solidFill>
              <a:latin typeface="Arial"/>
            </a:endParaRPr>
          </a:p>
        </p:txBody>
      </p:sp>
      <p:pic>
        <p:nvPicPr>
          <p:cNvPr id="186" name="" descr="">
            <a:hlinkClick r:id="" action="ppaction://media"/>
          </p:cNvPr>
          <p:cNvPicPr/>
          <p:nvPr>
            <a:videoFile r:link="rId1"/>
            <p:extLst>
              <p:ext uri="{DAA4B4D4-6D71-4841-9C94-3DE7FCFB9230}">
                <p14:media r:embed="rId2"/>
              </p:ext>
            </p:extLst>
          </p:nvPr>
        </p:nvPicPr>
        <p:blipFill>
          <a:blip r:embed="rId3"/>
          <a:stretch>
            <a:fillRect/>
          </a:stretch>
        </p:blipFill>
        <p:spPr>
          <a:xfrm>
            <a:off x="3372840" y="1290240"/>
            <a:ext cx="5445720" cy="532728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7" name="PlaceHolder 1"/>
          <p:cNvSpPr>
            <a:spLocks noGrp="1"/>
          </p:cNvSpPr>
          <p:nvPr>
            <p:ph type="title"/>
          </p:nvPr>
        </p:nvSpPr>
        <p:spPr>
          <a:xfrm>
            <a:off x="3134880" y="514080"/>
            <a:ext cx="5920200" cy="996120"/>
          </a:xfrm>
          <a:prstGeom prst="rect">
            <a:avLst/>
          </a:prstGeom>
          <a:noFill/>
          <a:ln w="0">
            <a:noFill/>
          </a:ln>
        </p:spPr>
        <p:txBody>
          <a:bodyPr lIns="90000" rIns="90000" tIns="45000" bIns="45000" anchor="t">
            <a:noAutofit/>
          </a:bodyPr>
          <a:p>
            <a:pPr indent="0" algn="ctr">
              <a:lnSpc>
                <a:spcPct val="100000"/>
              </a:lnSpc>
              <a:buNone/>
              <a:tabLst>
                <a:tab algn="l" pos="0"/>
              </a:tabLst>
            </a:pPr>
            <a:r>
              <a:rPr b="0" lang="en-AU" sz="4400" spc="-1" strike="noStrike">
                <a:solidFill>
                  <a:srgbClr val="000000"/>
                </a:solidFill>
                <a:latin typeface="DejaVu Serif"/>
                <a:ea typeface="DejaVu Sans"/>
              </a:rPr>
              <a:t>Cleaning the data.</a:t>
            </a:r>
            <a:endParaRPr b="0" lang="en-AU" sz="4400" spc="-1" strike="noStrike">
              <a:solidFill>
                <a:srgbClr val="000000"/>
              </a:solidFill>
              <a:latin typeface="Arial"/>
            </a:endParaRPr>
          </a:p>
        </p:txBody>
      </p:sp>
      <p:pic>
        <p:nvPicPr>
          <p:cNvPr id="188" name="Picture 138" descr=""/>
          <p:cNvPicPr/>
          <p:nvPr/>
        </p:nvPicPr>
        <p:blipFill>
          <a:blip r:embed="rId1"/>
          <a:stretch/>
        </p:blipFill>
        <p:spPr>
          <a:xfrm>
            <a:off x="549000" y="2406600"/>
            <a:ext cx="2567880" cy="2653560"/>
          </a:xfrm>
          <a:prstGeom prst="rect">
            <a:avLst/>
          </a:prstGeom>
          <a:ln w="0">
            <a:noFill/>
          </a:ln>
        </p:spPr>
      </p:pic>
      <p:pic>
        <p:nvPicPr>
          <p:cNvPr id="189" name="Picture 139" descr=""/>
          <p:cNvPicPr/>
          <p:nvPr/>
        </p:nvPicPr>
        <p:blipFill>
          <a:blip r:embed="rId2"/>
          <a:stretch/>
        </p:blipFill>
        <p:spPr>
          <a:xfrm>
            <a:off x="3594240" y="2387520"/>
            <a:ext cx="2555280" cy="2651760"/>
          </a:xfrm>
          <a:prstGeom prst="rect">
            <a:avLst/>
          </a:prstGeom>
          <a:ln w="0">
            <a:noFill/>
          </a:ln>
        </p:spPr>
      </p:pic>
      <p:pic>
        <p:nvPicPr>
          <p:cNvPr id="190" name="Picture 140" descr=""/>
          <p:cNvPicPr/>
          <p:nvPr/>
        </p:nvPicPr>
        <p:blipFill>
          <a:blip r:embed="rId3"/>
          <a:stretch/>
        </p:blipFill>
        <p:spPr>
          <a:xfrm>
            <a:off x="7078680" y="2403720"/>
            <a:ext cx="2544480" cy="2646000"/>
          </a:xfrm>
          <a:prstGeom prst="rect">
            <a:avLst/>
          </a:prstGeom>
          <a:ln w="0">
            <a:noFill/>
          </a:ln>
        </p:spPr>
      </p:pic>
      <p:pic>
        <p:nvPicPr>
          <p:cNvPr id="191" name="Picture 141" descr=""/>
          <p:cNvPicPr/>
          <p:nvPr/>
        </p:nvPicPr>
        <p:blipFill>
          <a:blip r:embed="rId4"/>
          <a:stretch/>
        </p:blipFill>
        <p:spPr>
          <a:xfrm>
            <a:off x="10874160" y="3247560"/>
            <a:ext cx="700920" cy="949320"/>
          </a:xfrm>
          <a:prstGeom prst="rect">
            <a:avLst/>
          </a:prstGeom>
          <a:ln w="0">
            <a:noFill/>
          </a:ln>
        </p:spPr>
      </p:pic>
      <p:sp>
        <p:nvSpPr>
          <p:cNvPr id="192" name="Arrow: Right 142"/>
          <p:cNvSpPr/>
          <p:nvPr/>
        </p:nvSpPr>
        <p:spPr>
          <a:xfrm>
            <a:off x="2310480" y="3626280"/>
            <a:ext cx="1868040" cy="205560"/>
          </a:xfrm>
          <a:prstGeom prst="rightArrow">
            <a:avLst>
              <a:gd name="adj1" fmla="val 50000"/>
              <a:gd name="adj2" fmla="val 225434"/>
            </a:avLst>
          </a:prstGeom>
          <a:solidFill>
            <a:schemeClr val="accent1"/>
          </a:solidFill>
          <a:ln w="36000">
            <a:solidFill>
              <a:srgbClr val="712200"/>
            </a:solidFill>
            <a:round/>
          </a:ln>
        </p:spPr>
        <p:style>
          <a:lnRef idx="0"/>
          <a:fillRef idx="0"/>
          <a:effectRef idx="0"/>
          <a:fontRef idx="minor"/>
        </p:style>
        <p:txBody>
          <a:bodyPr lIns="108000" rIns="108000" tIns="102960" bIns="102960" anchor="ctr">
            <a:noAutofit/>
          </a:bodyPr>
          <a:p>
            <a:pPr>
              <a:lnSpc>
                <a:spcPct val="100000"/>
              </a:lnSpc>
            </a:pPr>
            <a:endParaRPr b="0" lang="en-AU" sz="1800" spc="-1" strike="noStrike">
              <a:solidFill>
                <a:srgbClr val="000000"/>
              </a:solidFill>
              <a:latin typeface="Arial"/>
              <a:ea typeface="DejaVu Sans"/>
            </a:endParaRPr>
          </a:p>
        </p:txBody>
      </p:sp>
      <p:sp>
        <p:nvSpPr>
          <p:cNvPr id="193" name="Arrow: Right 143"/>
          <p:cNvSpPr/>
          <p:nvPr/>
        </p:nvSpPr>
        <p:spPr>
          <a:xfrm>
            <a:off x="5573520" y="3607560"/>
            <a:ext cx="2063520" cy="205560"/>
          </a:xfrm>
          <a:prstGeom prst="rightArrow">
            <a:avLst>
              <a:gd name="adj1" fmla="val 50000"/>
              <a:gd name="adj2" fmla="val 249002"/>
            </a:avLst>
          </a:prstGeom>
          <a:solidFill>
            <a:schemeClr val="accent1"/>
          </a:solidFill>
          <a:ln w="36000">
            <a:solidFill>
              <a:srgbClr val="712200"/>
            </a:solidFill>
            <a:round/>
          </a:ln>
        </p:spPr>
        <p:style>
          <a:lnRef idx="0"/>
          <a:fillRef idx="0"/>
          <a:effectRef idx="0"/>
          <a:fontRef idx="minor"/>
        </p:style>
        <p:txBody>
          <a:bodyPr lIns="108000" rIns="108000" tIns="102960" bIns="102960" anchor="ctr">
            <a:noAutofit/>
          </a:bodyPr>
          <a:p>
            <a:pPr>
              <a:lnSpc>
                <a:spcPct val="100000"/>
              </a:lnSpc>
            </a:pPr>
            <a:endParaRPr b="0" lang="en-AU" sz="1800" spc="-1" strike="noStrike">
              <a:solidFill>
                <a:srgbClr val="000000"/>
              </a:solidFill>
              <a:latin typeface="Arial"/>
              <a:ea typeface="DejaVu Sans"/>
            </a:endParaRPr>
          </a:p>
        </p:txBody>
      </p:sp>
      <p:sp>
        <p:nvSpPr>
          <p:cNvPr id="194" name="Arrow: Right 144"/>
          <p:cNvSpPr/>
          <p:nvPr/>
        </p:nvSpPr>
        <p:spPr>
          <a:xfrm>
            <a:off x="9039960" y="3607560"/>
            <a:ext cx="1775160" cy="205560"/>
          </a:xfrm>
          <a:prstGeom prst="rightArrow">
            <a:avLst>
              <a:gd name="adj1" fmla="val 50000"/>
              <a:gd name="adj2" fmla="val 214236"/>
            </a:avLst>
          </a:prstGeom>
          <a:solidFill>
            <a:schemeClr val="accent1"/>
          </a:solidFill>
          <a:ln w="36000">
            <a:solidFill>
              <a:srgbClr val="712200"/>
            </a:solidFill>
            <a:round/>
          </a:ln>
        </p:spPr>
        <p:style>
          <a:lnRef idx="0"/>
          <a:fillRef idx="0"/>
          <a:effectRef idx="0"/>
          <a:fontRef idx="minor"/>
        </p:style>
        <p:txBody>
          <a:bodyPr lIns="108000" rIns="108000" tIns="102960" bIns="102960" anchor="ctr">
            <a:noAutofit/>
          </a:bodyPr>
          <a:p>
            <a:pPr>
              <a:lnSpc>
                <a:spcPct val="100000"/>
              </a:lnSpc>
            </a:pPr>
            <a:endParaRPr b="0" lang="en-AU" sz="1800" spc="-1" strike="noStrike">
              <a:solidFill>
                <a:srgbClr val="000000"/>
              </a:solidFill>
              <a:latin typeface="Arial"/>
              <a:ea typeface="DejaVu Sans"/>
            </a:endParaRPr>
          </a:p>
        </p:txBody>
      </p:sp>
      <p:sp>
        <p:nvSpPr>
          <p:cNvPr id="195" name="Rectangle 145"/>
          <p:cNvSpPr/>
          <p:nvPr/>
        </p:nvSpPr>
        <p:spPr>
          <a:xfrm>
            <a:off x="2453040" y="3833640"/>
            <a:ext cx="1208520" cy="483840"/>
          </a:xfrm>
          <a:prstGeom prst="rect">
            <a:avLst/>
          </a:prstGeom>
          <a:solidFill>
            <a:srgbClr val="ffffff"/>
          </a:solidFill>
          <a:ln w="38160">
            <a:solidFill>
              <a:srgbClr val="50200c"/>
            </a:solidFill>
            <a:round/>
          </a:ln>
        </p:spPr>
        <p:style>
          <a:lnRef idx="0"/>
          <a:fillRef idx="0"/>
          <a:effectRef idx="0"/>
          <a:fontRef idx="minor"/>
        </p:style>
        <p:txBody>
          <a:bodyPr lIns="109080" rIns="109080" tIns="64080" bIns="64080" anchor="t">
            <a:noAutofit/>
          </a:bodyPr>
          <a:p>
            <a:pPr algn="ctr">
              <a:lnSpc>
                <a:spcPct val="100000"/>
              </a:lnSpc>
            </a:pPr>
            <a:r>
              <a:rPr b="0" lang="en-AU" sz="1200" spc="-1" strike="noStrike">
                <a:solidFill>
                  <a:srgbClr val="ed4c05"/>
                </a:solidFill>
                <a:latin typeface="DejaVu Serif"/>
                <a:ea typeface="DejaVu Sans"/>
              </a:rPr>
              <a:t>Node tracking.</a:t>
            </a:r>
            <a:endParaRPr b="0" lang="en-AU" sz="1200" spc="-1" strike="noStrike">
              <a:solidFill>
                <a:srgbClr val="000000"/>
              </a:solidFill>
              <a:latin typeface="Arial"/>
            </a:endParaRPr>
          </a:p>
        </p:txBody>
      </p:sp>
      <p:sp>
        <p:nvSpPr>
          <p:cNvPr id="196" name="Rectangle 146"/>
          <p:cNvSpPr/>
          <p:nvPr/>
        </p:nvSpPr>
        <p:spPr>
          <a:xfrm>
            <a:off x="5677560" y="3814920"/>
            <a:ext cx="1342440" cy="840960"/>
          </a:xfrm>
          <a:prstGeom prst="rect">
            <a:avLst/>
          </a:prstGeom>
          <a:solidFill>
            <a:srgbClr val="ffffff"/>
          </a:solidFill>
          <a:ln w="38160">
            <a:solidFill>
              <a:srgbClr val="50200c"/>
            </a:solidFill>
            <a:round/>
          </a:ln>
        </p:spPr>
        <p:style>
          <a:lnRef idx="0"/>
          <a:fillRef idx="0"/>
          <a:effectRef idx="0"/>
          <a:fontRef idx="minor"/>
        </p:style>
        <p:txBody>
          <a:bodyPr lIns="109080" rIns="109080" tIns="64080" bIns="64080" anchor="t">
            <a:noAutofit/>
          </a:bodyPr>
          <a:p>
            <a:pPr algn="ctr">
              <a:lnSpc>
                <a:spcPct val="100000"/>
              </a:lnSpc>
            </a:pPr>
            <a:r>
              <a:rPr b="0" lang="en-AU" sz="1200" spc="-1" strike="noStrike">
                <a:solidFill>
                  <a:srgbClr val="ed4c05"/>
                </a:solidFill>
                <a:latin typeface="DejaVu Serif"/>
                <a:ea typeface="DejaVu Sans"/>
              </a:rPr>
              <a:t>Rationalise coordinate system +</a:t>
            </a:r>
            <a:endParaRPr b="0" lang="en-AU" sz="1200" spc="-1" strike="noStrike">
              <a:solidFill>
                <a:srgbClr val="000000"/>
              </a:solidFill>
              <a:latin typeface="Arial"/>
            </a:endParaRPr>
          </a:p>
          <a:p>
            <a:pPr algn="ctr">
              <a:lnSpc>
                <a:spcPct val="100000"/>
              </a:lnSpc>
            </a:pPr>
            <a:r>
              <a:rPr b="0" lang="en-AU" sz="1200" spc="-1" strike="noStrike">
                <a:solidFill>
                  <a:srgbClr val="ed4c05"/>
                </a:solidFill>
                <a:latin typeface="DejaVu Serif"/>
                <a:ea typeface="DejaVu Sans"/>
              </a:rPr>
              <a:t>Interpolation.</a:t>
            </a:r>
            <a:endParaRPr b="0" lang="en-AU" sz="1200" spc="-1" strike="noStrike">
              <a:solidFill>
                <a:srgbClr val="000000"/>
              </a:solidFill>
              <a:latin typeface="Arial"/>
            </a:endParaRPr>
          </a:p>
        </p:txBody>
      </p:sp>
      <p:sp>
        <p:nvSpPr>
          <p:cNvPr id="197" name="Rectangle 147"/>
          <p:cNvSpPr/>
          <p:nvPr/>
        </p:nvSpPr>
        <p:spPr>
          <a:xfrm>
            <a:off x="9138600" y="3814920"/>
            <a:ext cx="1157760" cy="662400"/>
          </a:xfrm>
          <a:prstGeom prst="rect">
            <a:avLst/>
          </a:prstGeom>
          <a:solidFill>
            <a:srgbClr val="ffffff"/>
          </a:solidFill>
          <a:ln w="38160">
            <a:solidFill>
              <a:srgbClr val="50200c"/>
            </a:solidFill>
            <a:round/>
          </a:ln>
        </p:spPr>
        <p:style>
          <a:lnRef idx="0"/>
          <a:fillRef idx="0"/>
          <a:effectRef idx="0"/>
          <a:fontRef idx="minor"/>
        </p:style>
        <p:txBody>
          <a:bodyPr lIns="109080" rIns="109080" tIns="64080" bIns="64080" anchor="t">
            <a:noAutofit/>
          </a:bodyPr>
          <a:p>
            <a:pPr algn="ctr">
              <a:lnSpc>
                <a:spcPct val="100000"/>
              </a:lnSpc>
            </a:pPr>
            <a:r>
              <a:rPr b="0" lang="en-AU" sz="1200" spc="-1" strike="noStrike">
                <a:solidFill>
                  <a:srgbClr val="ed4c05"/>
                </a:solidFill>
                <a:latin typeface="DejaVu Serif"/>
                <a:ea typeface="DejaVu Sans"/>
              </a:rPr>
              <a:t>Collation + Time correction.</a:t>
            </a:r>
            <a:endParaRPr b="0" lang="en-AU" sz="1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PlaceHolder 1"/>
          <p:cNvSpPr>
            <a:spLocks noGrp="1"/>
          </p:cNvSpPr>
          <p:nvPr>
            <p:ph type="title"/>
          </p:nvPr>
        </p:nvSpPr>
        <p:spPr>
          <a:xfrm>
            <a:off x="3134880" y="262080"/>
            <a:ext cx="5920200" cy="996120"/>
          </a:xfrm>
          <a:prstGeom prst="rect">
            <a:avLst/>
          </a:prstGeom>
          <a:noFill/>
          <a:ln w="0">
            <a:noFill/>
          </a:ln>
        </p:spPr>
        <p:txBody>
          <a:bodyPr lIns="90000" rIns="90000" tIns="45000" bIns="45000" anchor="t">
            <a:noAutofit/>
          </a:bodyPr>
          <a:p>
            <a:pPr indent="0" algn="ctr">
              <a:lnSpc>
                <a:spcPct val="100000"/>
              </a:lnSpc>
              <a:buNone/>
              <a:tabLst>
                <a:tab algn="l" pos="0"/>
              </a:tabLst>
            </a:pPr>
            <a:r>
              <a:rPr b="0" lang="en-AU" sz="4400" spc="-1" strike="noStrike">
                <a:solidFill>
                  <a:srgbClr val="000000"/>
                </a:solidFill>
                <a:latin typeface="DejaVu Serif"/>
                <a:ea typeface="DejaVu Sans"/>
              </a:rPr>
              <a:t>Analysing the Data</a:t>
            </a:r>
            <a:endParaRPr b="0" lang="en-AU" sz="4400" spc="-1" strike="noStrike">
              <a:solidFill>
                <a:srgbClr val="000000"/>
              </a:solidFill>
              <a:latin typeface="Arial"/>
            </a:endParaRPr>
          </a:p>
        </p:txBody>
      </p:sp>
      <p:sp>
        <p:nvSpPr>
          <p:cNvPr id="199" name="PlaceHolder 2"/>
          <p:cNvSpPr>
            <a:spLocks noGrp="1"/>
          </p:cNvSpPr>
          <p:nvPr>
            <p:ph type="title"/>
          </p:nvPr>
        </p:nvSpPr>
        <p:spPr>
          <a:xfrm>
            <a:off x="3134880" y="958320"/>
            <a:ext cx="5920200" cy="996120"/>
          </a:xfrm>
          <a:prstGeom prst="rect">
            <a:avLst/>
          </a:prstGeom>
          <a:noFill/>
          <a:ln w="0">
            <a:noFill/>
          </a:ln>
        </p:spPr>
        <p:txBody>
          <a:bodyPr lIns="90000" rIns="90000" tIns="45000" bIns="45000" anchor="t">
            <a:noAutofit/>
          </a:bodyPr>
          <a:p>
            <a:pPr indent="0" algn="ctr">
              <a:lnSpc>
                <a:spcPct val="100000"/>
              </a:lnSpc>
              <a:buNone/>
              <a:tabLst>
                <a:tab algn="l" pos="0"/>
              </a:tabLst>
            </a:pPr>
            <a:r>
              <a:rPr b="0" i="1" lang="en-AU" sz="2600" spc="-1" strike="noStrike">
                <a:solidFill>
                  <a:srgbClr val="333333"/>
                </a:solidFill>
                <a:latin typeface="DejaVu Serif"/>
                <a:ea typeface="DejaVu Sans"/>
              </a:rPr>
              <a:t>Quantifying Chaos</a:t>
            </a:r>
            <a:endParaRPr b="0" lang="en-AU" sz="2600" spc="-1" strike="noStrike">
              <a:solidFill>
                <a:srgbClr val="000000"/>
              </a:solidFill>
              <a:latin typeface="Arial"/>
            </a:endParaRPr>
          </a:p>
        </p:txBody>
      </p:sp>
      <p:pic>
        <p:nvPicPr>
          <p:cNvPr id="200" name="Picture 150" descr=""/>
          <p:cNvPicPr/>
          <p:nvPr/>
        </p:nvPicPr>
        <p:blipFill>
          <a:blip r:embed="rId1"/>
          <a:stretch/>
        </p:blipFill>
        <p:spPr>
          <a:xfrm>
            <a:off x="1045440" y="1801800"/>
            <a:ext cx="4755960" cy="3069360"/>
          </a:xfrm>
          <a:prstGeom prst="rect">
            <a:avLst/>
          </a:prstGeom>
          <a:ln w="0">
            <a:noFill/>
          </a:ln>
        </p:spPr>
      </p:pic>
      <p:pic>
        <p:nvPicPr>
          <p:cNvPr id="201" name="Picture 151" descr=""/>
          <p:cNvPicPr/>
          <p:nvPr/>
        </p:nvPicPr>
        <p:blipFill>
          <a:blip r:embed="rId2"/>
          <a:stretch/>
        </p:blipFill>
        <p:spPr>
          <a:xfrm>
            <a:off x="6491880" y="1812240"/>
            <a:ext cx="4641120" cy="3022920"/>
          </a:xfrm>
          <a:prstGeom prst="rect">
            <a:avLst/>
          </a:prstGeom>
          <a:ln w="0">
            <a:noFill/>
          </a:ln>
        </p:spPr>
      </p:pic>
      <p:sp>
        <p:nvSpPr>
          <p:cNvPr id="202" name="TextBox 152"/>
          <p:cNvSpPr/>
          <p:nvPr/>
        </p:nvSpPr>
        <p:spPr>
          <a:xfrm>
            <a:off x="5760360" y="3431880"/>
            <a:ext cx="717840" cy="357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03" name="Picture 153" descr=""/>
          <p:cNvPicPr/>
          <p:nvPr/>
        </p:nvPicPr>
        <p:blipFill>
          <a:blip r:embed="rId3"/>
          <a:stretch/>
        </p:blipFill>
        <p:spPr>
          <a:xfrm>
            <a:off x="3710160" y="5016960"/>
            <a:ext cx="4770000" cy="1826640"/>
          </a:xfrm>
          <a:prstGeom prst="rect">
            <a:avLst/>
          </a:prstGeom>
          <a:ln w="0">
            <a:noFill/>
          </a:ln>
        </p:spPr>
      </p:pic>
      <p:sp>
        <p:nvSpPr>
          <p:cNvPr id="204" name="Straight Connector 154"/>
          <p:cNvSpPr/>
          <p:nvPr/>
        </p:nvSpPr>
        <p:spPr>
          <a:xfrm>
            <a:off x="5620680" y="5366160"/>
            <a:ext cx="424440" cy="273240"/>
          </a:xfrm>
          <a:prstGeom prst="line">
            <a:avLst/>
          </a:prstGeom>
          <a:ln w="36000">
            <a:solidFill>
              <a:srgbClr val="ff860d"/>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205" name="Rectangle 155"/>
          <p:cNvSpPr/>
          <p:nvPr/>
        </p:nvSpPr>
        <p:spPr>
          <a:xfrm>
            <a:off x="4839480" y="4951080"/>
            <a:ext cx="1488240" cy="4694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AU" sz="1300" spc="-1" strike="noStrike">
                <a:solidFill>
                  <a:srgbClr val="ed4c05"/>
                </a:solidFill>
                <a:latin typeface="DejaVu Serif"/>
                <a:ea typeface="DejaVu Sans"/>
              </a:rPr>
              <a:t>Time between each frame.</a:t>
            </a:r>
            <a:endParaRPr b="0" lang="en-AU" sz="1300" spc="-1" strike="noStrike">
              <a:solidFill>
                <a:srgbClr val="000000"/>
              </a:solidFill>
              <a:latin typeface="Arial"/>
            </a:endParaRPr>
          </a:p>
        </p:txBody>
      </p:sp>
      <p:sp>
        <p:nvSpPr>
          <p:cNvPr id="206" name="Rectangle 156"/>
          <p:cNvSpPr/>
          <p:nvPr/>
        </p:nvSpPr>
        <p:spPr>
          <a:xfrm>
            <a:off x="5877720" y="4401720"/>
            <a:ext cx="1488240" cy="4694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AU" sz="1300" spc="-1" strike="noStrike">
                <a:solidFill>
                  <a:srgbClr val="ed4c05"/>
                </a:solidFill>
                <a:latin typeface="DejaVu Serif"/>
                <a:ea typeface="DejaVu Sans"/>
              </a:rPr>
              <a:t>Total number of frames.</a:t>
            </a:r>
            <a:endParaRPr b="0" lang="en-AU" sz="1300" spc="-1" strike="noStrike">
              <a:solidFill>
                <a:srgbClr val="000000"/>
              </a:solidFill>
              <a:latin typeface="Arial"/>
            </a:endParaRPr>
          </a:p>
        </p:txBody>
      </p:sp>
      <p:sp>
        <p:nvSpPr>
          <p:cNvPr id="207" name="Straight Connector 157"/>
          <p:cNvSpPr/>
          <p:nvPr/>
        </p:nvSpPr>
        <p:spPr>
          <a:xfrm>
            <a:off x="6657840" y="4836960"/>
            <a:ext cx="443520" cy="340560"/>
          </a:xfrm>
          <a:prstGeom prst="line">
            <a:avLst/>
          </a:prstGeom>
          <a:ln w="36000">
            <a:solidFill>
              <a:srgbClr val="ff860d"/>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
        <p:nvSpPr>
          <p:cNvPr id="208" name="Rectangle 158"/>
          <p:cNvSpPr/>
          <p:nvPr/>
        </p:nvSpPr>
        <p:spPr>
          <a:xfrm>
            <a:off x="8445960" y="5286960"/>
            <a:ext cx="3274560" cy="850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AU" sz="1300" spc="-1" strike="noStrike">
                <a:solidFill>
                  <a:srgbClr val="ed4c05"/>
                </a:solidFill>
                <a:latin typeface="DejaVu Serif"/>
                <a:ea typeface="DejaVu Sans"/>
              </a:rPr>
              <a:t>Distance between end node positions for this frame on different runs with same initial conditions.</a:t>
            </a:r>
            <a:endParaRPr b="0" lang="en-AU" sz="1300" spc="-1" strike="noStrike">
              <a:solidFill>
                <a:srgbClr val="000000"/>
              </a:solidFill>
              <a:latin typeface="Arial"/>
            </a:endParaRPr>
          </a:p>
        </p:txBody>
      </p:sp>
      <p:sp>
        <p:nvSpPr>
          <p:cNvPr id="209" name="Rectangle 159"/>
          <p:cNvSpPr/>
          <p:nvPr/>
        </p:nvSpPr>
        <p:spPr>
          <a:xfrm>
            <a:off x="4773600" y="6224760"/>
            <a:ext cx="1488240" cy="46944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0" lang="en-AU" sz="1300" spc="-1" strike="noStrike">
                <a:solidFill>
                  <a:srgbClr val="ed4c05"/>
                </a:solidFill>
                <a:latin typeface="DejaVu Serif"/>
                <a:ea typeface="DejaVu Sans"/>
              </a:rPr>
              <a:t>Index of current frame.</a:t>
            </a:r>
            <a:endParaRPr b="0" lang="en-AU" sz="1300" spc="-1" strike="noStrike">
              <a:solidFill>
                <a:srgbClr val="000000"/>
              </a:solidFill>
              <a:latin typeface="Arial"/>
            </a:endParaRPr>
          </a:p>
        </p:txBody>
      </p:sp>
      <p:sp>
        <p:nvSpPr>
          <p:cNvPr id="210" name="Straight Connector 160"/>
          <p:cNvSpPr/>
          <p:nvPr/>
        </p:nvSpPr>
        <p:spPr>
          <a:xfrm>
            <a:off x="6186600" y="6488280"/>
            <a:ext cx="688320" cy="360"/>
          </a:xfrm>
          <a:prstGeom prst="line">
            <a:avLst/>
          </a:prstGeom>
          <a:ln w="36000">
            <a:solidFill>
              <a:srgbClr val="ff860d"/>
            </a:solidFill>
            <a:round/>
            <a:tailEnd len="med" type="triangle" w="med"/>
          </a:ln>
        </p:spPr>
        <p:style>
          <a:lnRef idx="0"/>
          <a:fillRef idx="0"/>
          <a:effectRef idx="0"/>
          <a:fontRef idx="minor"/>
        </p:style>
        <p:txBody>
          <a:bodyPr lIns="108000" rIns="108000" tIns="0" bIns="0" anchor="ctr" anchorCtr="1">
            <a:noAutofit/>
          </a:bodyPr>
          <a:p>
            <a:endParaRPr b="0" lang="en-AU" sz="1800" spc="-1" strike="noStrike">
              <a:solidFill>
                <a:srgbClr val="000000"/>
              </a:solidFill>
              <a:latin typeface="Arial"/>
              <a:ea typeface="DejaVu Sans"/>
            </a:endParaRPr>
          </a:p>
        </p:txBody>
      </p:sp>
      <p:sp>
        <p:nvSpPr>
          <p:cNvPr id="211" name="Straight Connector 161"/>
          <p:cNvSpPr/>
          <p:nvPr/>
        </p:nvSpPr>
        <p:spPr>
          <a:xfrm flipH="1">
            <a:off x="7968960" y="5639400"/>
            <a:ext cx="513000" cy="132120"/>
          </a:xfrm>
          <a:prstGeom prst="line">
            <a:avLst/>
          </a:prstGeom>
          <a:ln w="36000">
            <a:solidFill>
              <a:srgbClr val="ff860d"/>
            </a:solidFill>
            <a:round/>
            <a:tailEnd len="med" type="triangle" w="med"/>
          </a:ln>
        </p:spPr>
        <p:style>
          <a:lnRef idx="0"/>
          <a:fillRef idx="0"/>
          <a:effectRef idx="0"/>
          <a:fontRef idx="minor"/>
        </p:style>
        <p:txBody>
          <a:bodyPr lIns="108000" rIns="108000" tIns="63000" bIns="63000" anchor="ctr" anchorCtr="1">
            <a:noAutofit/>
          </a:bodyPr>
          <a:p>
            <a:endParaRPr b="0" lang="en-AU"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2" name="PlaceHolder 1"/>
          <p:cNvSpPr>
            <a:spLocks noGrp="1"/>
          </p:cNvSpPr>
          <p:nvPr>
            <p:ph type="title"/>
          </p:nvPr>
        </p:nvSpPr>
        <p:spPr>
          <a:xfrm>
            <a:off x="3134880" y="334080"/>
            <a:ext cx="5920200" cy="996120"/>
          </a:xfrm>
          <a:prstGeom prst="rect">
            <a:avLst/>
          </a:prstGeom>
          <a:noFill/>
          <a:ln w="0">
            <a:noFill/>
          </a:ln>
        </p:spPr>
        <p:txBody>
          <a:bodyPr lIns="90000" rIns="90000" tIns="45000" bIns="45000" anchor="t">
            <a:noAutofit/>
          </a:bodyPr>
          <a:p>
            <a:pPr indent="0" algn="ctr">
              <a:lnSpc>
                <a:spcPct val="100000"/>
              </a:lnSpc>
              <a:buNone/>
              <a:tabLst>
                <a:tab algn="l" pos="0"/>
              </a:tabLst>
            </a:pPr>
            <a:r>
              <a:rPr b="0" lang="en-AU" sz="4400" spc="-1" strike="noStrike">
                <a:solidFill>
                  <a:srgbClr val="000000"/>
                </a:solidFill>
                <a:latin typeface="DejaVu Serif"/>
                <a:ea typeface="DejaVu Sans"/>
              </a:rPr>
              <a:t>Preliminary Results</a:t>
            </a:r>
            <a:endParaRPr b="0" lang="en-AU" sz="4400" spc="-1" strike="noStrike">
              <a:solidFill>
                <a:srgbClr val="000000"/>
              </a:solidFill>
              <a:latin typeface="Arial"/>
            </a:endParaRPr>
          </a:p>
        </p:txBody>
      </p:sp>
      <p:pic>
        <p:nvPicPr>
          <p:cNvPr id="213" name="Picture 163" descr=""/>
          <p:cNvPicPr/>
          <p:nvPr/>
        </p:nvPicPr>
        <p:blipFill>
          <a:blip r:embed="rId1"/>
          <a:stretch/>
        </p:blipFill>
        <p:spPr>
          <a:xfrm>
            <a:off x="121680" y="1485000"/>
            <a:ext cx="5892120" cy="3634200"/>
          </a:xfrm>
          <a:prstGeom prst="rect">
            <a:avLst/>
          </a:prstGeom>
          <a:ln w="0">
            <a:noFill/>
          </a:ln>
        </p:spPr>
      </p:pic>
      <p:sp>
        <p:nvSpPr>
          <p:cNvPr id="214" name="Straight Connector 164"/>
          <p:cNvSpPr/>
          <p:nvPr/>
        </p:nvSpPr>
        <p:spPr>
          <a:xfrm flipV="1">
            <a:off x="2818080" y="4347360"/>
            <a:ext cx="360" cy="1159200"/>
          </a:xfrm>
          <a:prstGeom prst="line">
            <a:avLst/>
          </a:prstGeom>
          <a:ln w="36000">
            <a:solidFill>
              <a:srgbClr val="5b277d"/>
            </a:solidFill>
            <a:round/>
            <a:tailEnd len="med" type="triangle" w="med"/>
          </a:ln>
        </p:spPr>
        <p:style>
          <a:lnRef idx="0"/>
          <a:fillRef idx="0"/>
          <a:effectRef idx="0"/>
          <a:fontRef idx="minor"/>
        </p:style>
        <p:txBody>
          <a:bodyPr lIns="108000" rIns="108000" tIns="1159200" bIns="1159200" anchor="ctr" anchorCtr="1">
            <a:noAutofit/>
          </a:bodyPr>
          <a:p>
            <a:endParaRPr b="0" lang="en-AU" sz="1800" spc="-1" strike="noStrike">
              <a:solidFill>
                <a:srgbClr val="000000"/>
              </a:solidFill>
              <a:latin typeface="Arial"/>
              <a:ea typeface="DejaVu Sans"/>
            </a:endParaRPr>
          </a:p>
        </p:txBody>
      </p:sp>
      <p:sp>
        <p:nvSpPr>
          <p:cNvPr id="215" name="PlaceHolder 2"/>
          <p:cNvSpPr>
            <a:spLocks noGrp="1"/>
          </p:cNvSpPr>
          <p:nvPr>
            <p:ph/>
          </p:nvPr>
        </p:nvSpPr>
        <p:spPr>
          <a:xfrm>
            <a:off x="1845720" y="5430600"/>
            <a:ext cx="1978920" cy="862200"/>
          </a:xfrm>
          <a:prstGeom prst="rect">
            <a:avLst/>
          </a:prstGeom>
          <a:noFill/>
          <a:ln w="0">
            <a:noFill/>
          </a:ln>
        </p:spPr>
        <p:txBody>
          <a:bodyPr lIns="90000" rIns="90000" tIns="45000" bIns="45000" anchor="t">
            <a:noAutofit/>
          </a:bodyPr>
          <a:p>
            <a:pPr marL="228600" indent="0" algn="ctr">
              <a:lnSpc>
                <a:spcPct val="100000"/>
              </a:lnSpc>
              <a:spcBef>
                <a:spcPts val="1001"/>
              </a:spcBef>
              <a:buNone/>
              <a:tabLst>
                <a:tab algn="l" pos="0"/>
              </a:tabLst>
            </a:pPr>
            <a:r>
              <a:rPr b="0" i="1" lang="en-AU" sz="1800" spc="-1" strike="noStrike">
                <a:solidFill>
                  <a:srgbClr val="5b277d"/>
                </a:solidFill>
                <a:latin typeface="DejaVu Serif"/>
                <a:ea typeface="DejaVu Sans"/>
              </a:rPr>
              <a:t>Chaotic motion becomes evident.</a:t>
            </a:r>
            <a:endParaRPr b="0" lang="en-AU" sz="1800" spc="-1" strike="noStrike">
              <a:solidFill>
                <a:srgbClr val="000000"/>
              </a:solidFill>
              <a:latin typeface="Arial"/>
            </a:endParaRPr>
          </a:p>
          <a:p>
            <a:pPr marL="228600" indent="0" algn="ctr">
              <a:lnSpc>
                <a:spcPct val="100000"/>
              </a:lnSpc>
              <a:spcBef>
                <a:spcPts val="1001"/>
              </a:spcBef>
              <a:buNone/>
              <a:tabLst>
                <a:tab algn="l" pos="0"/>
              </a:tabLst>
            </a:pPr>
            <a:endParaRPr b="0" lang="en-AU" sz="2400" spc="-1" strike="noStrike">
              <a:solidFill>
                <a:srgbClr val="000000"/>
              </a:solidFill>
              <a:latin typeface="Arial"/>
            </a:endParaRPr>
          </a:p>
        </p:txBody>
      </p:sp>
      <p:pic>
        <p:nvPicPr>
          <p:cNvPr id="216" name="Picture 166" descr=""/>
          <p:cNvPicPr/>
          <p:nvPr/>
        </p:nvPicPr>
        <p:blipFill>
          <a:blip r:embed="rId2"/>
          <a:stretch/>
        </p:blipFill>
        <p:spPr>
          <a:xfrm>
            <a:off x="6101640" y="1778400"/>
            <a:ext cx="6094080" cy="375876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MadridVTI">
  <a:themeElements>
    <a:clrScheme name="Madrid R3">
      <a:dk1>
        <a:srgbClr val="000000"/>
      </a:dk1>
      <a:lt1>
        <a:srgbClr val="ffffff"/>
      </a:lt1>
      <a:dk2>
        <a:srgbClr val="3a3c45"/>
      </a:dk2>
      <a:lt2>
        <a:srgbClr val="e9eff1"/>
      </a:lt2>
      <a:accent1>
        <a:srgbClr val="e24400"/>
      </a:accent1>
      <a:accent2>
        <a:srgbClr val="f38e00"/>
      </a:accent2>
      <a:accent3>
        <a:srgbClr val="89b336"/>
      </a:accent3>
      <a:accent4>
        <a:srgbClr val="30b9b9"/>
      </a:accent4>
      <a:accent5>
        <a:srgbClr val="748cf4"/>
      </a:accent5>
      <a:accent6>
        <a:srgbClr val="a673f4"/>
      </a:accent6>
      <a:hlink>
        <a:srgbClr val="008ee6"/>
      </a:hlink>
      <a:folHlink>
        <a:srgbClr val="c1a18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MadridVTI">
  <a:themeElements>
    <a:clrScheme name="Madrid R3">
      <a:dk1>
        <a:srgbClr val="000000"/>
      </a:dk1>
      <a:lt1>
        <a:srgbClr val="ffffff"/>
      </a:lt1>
      <a:dk2>
        <a:srgbClr val="3a3c45"/>
      </a:dk2>
      <a:lt2>
        <a:srgbClr val="e9eff1"/>
      </a:lt2>
      <a:accent1>
        <a:srgbClr val="e24400"/>
      </a:accent1>
      <a:accent2>
        <a:srgbClr val="f38e00"/>
      </a:accent2>
      <a:accent3>
        <a:srgbClr val="89b336"/>
      </a:accent3>
      <a:accent4>
        <a:srgbClr val="30b9b9"/>
      </a:accent4>
      <a:accent5>
        <a:srgbClr val="748cf4"/>
      </a:accent5>
      <a:accent6>
        <a:srgbClr val="a673f4"/>
      </a:accent6>
      <a:hlink>
        <a:srgbClr val="008ee6"/>
      </a:hlink>
      <a:folHlink>
        <a:srgbClr val="c1a18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MadridVTI">
  <a:themeElements>
    <a:clrScheme name="Madrid R3">
      <a:dk1>
        <a:srgbClr val="000000"/>
      </a:dk1>
      <a:lt1>
        <a:srgbClr val="ffffff"/>
      </a:lt1>
      <a:dk2>
        <a:srgbClr val="3a3c45"/>
      </a:dk2>
      <a:lt2>
        <a:srgbClr val="e9eff1"/>
      </a:lt2>
      <a:accent1>
        <a:srgbClr val="e24400"/>
      </a:accent1>
      <a:accent2>
        <a:srgbClr val="f38e00"/>
      </a:accent2>
      <a:accent3>
        <a:srgbClr val="89b336"/>
      </a:accent3>
      <a:accent4>
        <a:srgbClr val="30b9b9"/>
      </a:accent4>
      <a:accent5>
        <a:srgbClr val="748cf4"/>
      </a:accent5>
      <a:accent6>
        <a:srgbClr val="a673f4"/>
      </a:accent6>
      <a:hlink>
        <a:srgbClr val="008ee6"/>
      </a:hlink>
      <a:folHlink>
        <a:srgbClr val="c1a18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3a3c45"/>
      </a:dk2>
      <a:lt2>
        <a:srgbClr val="e9eff1"/>
      </a:lt2>
      <a:accent1>
        <a:srgbClr val="e24400"/>
      </a:accent1>
      <a:accent2>
        <a:srgbClr val="f38e00"/>
      </a:accent2>
      <a:accent3>
        <a:srgbClr val="89b336"/>
      </a:accent3>
      <a:accent4>
        <a:srgbClr val="30b9b9"/>
      </a:accent4>
      <a:accent5>
        <a:srgbClr val="748cf4"/>
      </a:accent5>
      <a:accent6>
        <a:srgbClr val="a673f4"/>
      </a:accent6>
      <a:hlink>
        <a:srgbClr val="008ee6"/>
      </a:hlink>
      <a:folHlink>
        <a:srgbClr val="c1a18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701</TotalTime>
  <Application>LibreOffice/7.4.2.3$Linux_X86_64 LibreOffice_project/40$Build-3</Application>
  <AppVersion>15.0000</AppVersion>
  <Words>834</Words>
  <Paragraphs>102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2022-10-26T02:56:16Z</dcterms:created>
  <dc:creator>Yunki</dc:creator>
  <dc:description/>
  <dc:language>en-AU</dc:language>
  <cp:lastModifiedBy/>
  <dcterms:modified xsi:type="dcterms:W3CDTF">2022-11-01T19:29:43Z</dcterms:modified>
  <cp:revision>35</cp:revision>
  <dc:subject/>
  <dc:title>Angle and mass determinants on the chaotic motion of a triple pendulum</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MClips">
    <vt:i4>2</vt:i4>
  </property>
  <property fmtid="{D5CDD505-2E9C-101B-9397-08002B2CF9AE}" pid="3" name="Notes">
    <vt:i4>11</vt:i4>
  </property>
  <property fmtid="{D5CDD505-2E9C-101B-9397-08002B2CF9AE}" pid="4" name="PresentationFormat">
    <vt:lpwstr>Widescreen</vt:lpwstr>
  </property>
  <property fmtid="{D5CDD505-2E9C-101B-9397-08002B2CF9AE}" pid="5" name="Slides">
    <vt:i4>15</vt:i4>
  </property>
</Properties>
</file>